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70" r:id="rId5"/>
    <p:sldMasterId id="2147483771" r:id="rId6"/>
    <p:sldMasterId id="21474837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Lst>
  <p:sldSz cy="6858000" cx="12188825"/>
  <p:notesSz cx="7010400" cy="9296400"/>
  <p:embeddedFontLst>
    <p:embeddedFont>
      <p:font typeface="Questrial"/>
      <p:regular r:id="rId119"/>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Jay Langhurs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77BE835-55FB-43E4-B79D-AA5364EDC3A1}">
  <a:tblStyle styleId="{C77BE835-55FB-43E4-B79D-AA5364EDC3A1}"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tblStyle>
  <a:tblStyle styleId="{C5DA92C7-909A-4024-AF97-01A2C7A6E42A}" styleName="Table_1">
    <a:wholeTbl>
      <a:tcTxStyle b="off" i="off">
        <a:font>
          <a:latin typeface="Arial"/>
          <a:ea typeface="Arial"/>
          <a:cs typeface="Arial"/>
        </a:font>
        <a:schemeClr val="dk1"/>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tblStyle>
  <a:tblStyle styleId="{8576339F-18CB-4E40-B1CC-D87E825DF231}" styleName="Table_2">
    <a:wholeTbl>
      <a:tcTxStyle b="off" i="off">
        <a:font>
          <a:latin typeface="Arial"/>
          <a:ea typeface="Arial"/>
          <a:cs typeface="Arial"/>
        </a:font>
        <a:schemeClr val="dk1"/>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tblStyle>
  <a:tblStyle styleId="{7D722FC3-A685-4B56-9978-A791E8406041}" styleName="Table_3">
    <a:wholeTbl>
      <a:tcTxStyle b="off" i="off">
        <a:font>
          <a:latin typeface="Arial"/>
          <a:ea typeface="Arial"/>
          <a:cs typeface="Arial"/>
        </a:font>
        <a:schemeClr val="dk1"/>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tblStyle>
  <a:tblStyle styleId="{34C8E606-1771-4D71-AC59-D3AA03F0A8A5}" styleName="Table_4">
    <a:wholeTbl>
      <a:tcTxStyle b="off" i="off">
        <a:font>
          <a:latin typeface="Arial"/>
          <a:ea typeface="Arial"/>
          <a:cs typeface="Arial"/>
        </a:font>
        <a:schemeClr val="dk1"/>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font" Target="fonts/Questrial-regular.fntdata"/><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+egoldman@salesforce.com Chasm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x="0" y="0"/>
          <a:ext cx="0" cy="0"/>
          <a:chOff x="0" y="0"/>
          <a:chExt cx="0" cy="0"/>
        </a:xfrm>
      </p:grpSpPr>
      <p:sp>
        <p:nvSpPr>
          <p:cNvPr id="2" name="Shape 2"/>
          <p:cNvSpPr txBox="1"/>
          <p:nvPr>
            <p:ph idx="2" type="hdr"/>
          </p:nvPr>
        </p:nvSpPr>
        <p:spPr>
          <a:xfrm>
            <a:off x="0" y="0"/>
            <a:ext cx="5049794" cy="464819"/>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 name="Shape 3"/>
          <p:cNvSpPr txBox="1"/>
          <p:nvPr>
            <p:ph idx="10" type="dt"/>
          </p:nvPr>
        </p:nvSpPr>
        <p:spPr>
          <a:xfrm>
            <a:off x="5766485" y="0"/>
            <a:ext cx="1243915" cy="464819"/>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4" name="Shape 4"/>
          <p:cNvSpPr/>
          <p:nvPr>
            <p:ph idx="3"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5" name="Shape 5"/>
          <p:cNvSpPr txBox="1"/>
          <p:nvPr>
            <p:ph idx="1" type="body"/>
          </p:nvPr>
        </p:nvSpPr>
        <p:spPr>
          <a:xfrm>
            <a:off x="407987" y="4415789"/>
            <a:ext cx="6194425" cy="4183379"/>
          </a:xfrm>
          <a:prstGeom prst="rect">
            <a:avLst/>
          </a:prstGeom>
          <a:noFill/>
          <a:ln>
            <a:noFill/>
          </a:ln>
        </p:spPr>
        <p:txBody>
          <a:bodyPr anchorCtr="0" anchor="t" bIns="91425" lIns="91425" rIns="91425" tIns="91425"/>
          <a:lstStyle>
            <a:lvl1pPr indent="0" marL="0" marR="0" rtl="0" algn="l">
              <a:spcBef>
                <a:spcPts val="0"/>
              </a:spcBef>
              <a:buClr>
                <a:schemeClr val="dk1"/>
              </a:buClr>
              <a:buFont typeface="Arial"/>
              <a:buNone/>
              <a:defRPr/>
            </a:lvl1pPr>
            <a:lvl2pPr indent="0" marL="457200" marR="0" rtl="0" algn="l">
              <a:spcBef>
                <a:spcPts val="0"/>
              </a:spcBef>
              <a:buClr>
                <a:schemeClr val="dk1"/>
              </a:buClr>
              <a:buFont typeface="Arial"/>
              <a:buNone/>
              <a:defRPr/>
            </a:lvl2pPr>
            <a:lvl3pPr indent="0" marL="914400" marR="0" rtl="0" algn="l">
              <a:spcBef>
                <a:spcPts val="0"/>
              </a:spcBef>
              <a:buClr>
                <a:schemeClr val="dk1"/>
              </a:buClr>
              <a:buFont typeface="Arial"/>
              <a:buNone/>
              <a:defRPr/>
            </a:lvl3pPr>
            <a:lvl4pPr indent="0" marL="1371600" marR="0" rtl="0" algn="l">
              <a:spcBef>
                <a:spcPts val="0"/>
              </a:spcBef>
              <a:buClr>
                <a:schemeClr val="dk1"/>
              </a:buClr>
              <a:buFont typeface="Arial"/>
              <a:buNone/>
              <a:defRPr/>
            </a:lvl4pPr>
            <a:lvl5pPr indent="0" marL="1828800" marR="0" rtl="0" algn="l">
              <a:spcBef>
                <a:spcPts val="0"/>
              </a:spcBef>
              <a:buClr>
                <a:schemeClr val="dk1"/>
              </a:buClr>
              <a:buFont typeface="Arial"/>
              <a:buNone/>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 name="Shape 6"/>
          <p:cNvSpPr/>
          <p:nvPr/>
        </p:nvSpPr>
        <p:spPr>
          <a:xfrm flipH="1" rot="10800000">
            <a:off x="0" y="9225415"/>
            <a:ext cx="7010400" cy="70984"/>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7" name="Shape 7"/>
          <p:cNvSpPr txBox="1"/>
          <p:nvPr>
            <p:ph idx="11" type="ftr"/>
          </p:nvPr>
        </p:nvSpPr>
        <p:spPr>
          <a:xfrm>
            <a:off x="0" y="8996336"/>
            <a:ext cx="3038475" cy="215443"/>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grpSp>
        <p:nvGrpSpPr>
          <p:cNvPr id="8" name="Shape 8"/>
          <p:cNvGrpSpPr/>
          <p:nvPr/>
        </p:nvGrpSpPr>
        <p:grpSpPr>
          <a:xfrm>
            <a:off x="6393468" y="8874285"/>
            <a:ext cx="417886" cy="292590"/>
            <a:chOff x="267" y="-340"/>
            <a:chExt cx="7143" cy="5002"/>
          </a:xfrm>
        </p:grpSpPr>
        <p:sp>
          <p:nvSpPr>
            <p:cNvPr id="9" name="Shape 9"/>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0" name="Shape 10"/>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 name="Shape 11"/>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 name="Shape 12"/>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 name="Shape 13"/>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 name="Shape 14"/>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 name="Shape 15"/>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6" name="Shape 16"/>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 name="Shape 17"/>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 name="Shape 18"/>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 name="Shape 19"/>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cxnSp>
        <p:nvCxnSpPr>
          <p:cNvPr id="20" name="Shape 20"/>
          <p:cNvCxnSpPr/>
          <p:nvPr/>
        </p:nvCxnSpPr>
        <p:spPr>
          <a:xfrm>
            <a:off x="5832389" y="0"/>
            <a:ext cx="0" cy="469556"/>
          </a:xfrm>
          <a:prstGeom prst="straightConnector1">
            <a:avLst/>
          </a:prstGeom>
          <a:noFill/>
          <a:ln cap="flat" cmpd="sng" w="9525">
            <a:solidFill>
              <a:schemeClr val="accent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45703688@N07/16666811179/"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rPr lang="en-US"/>
              <a:t>MobilePush is one word, referred to as Mobile App Engagement</a:t>
            </a:r>
          </a:p>
        </p:txBody>
      </p:sp>
      <p:sp>
        <p:nvSpPr>
          <p:cNvPr id="396" name="Shape 396"/>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5" name="Shape 1205"/>
        <p:cNvGrpSpPr/>
        <p:nvPr/>
      </p:nvGrpSpPr>
      <p:grpSpPr>
        <a:xfrm>
          <a:off x="0" y="0"/>
          <a:ext cx="0" cy="0"/>
          <a:chOff x="0" y="0"/>
          <a:chExt cx="0" cy="0"/>
        </a:xfrm>
      </p:grpSpPr>
      <p:sp>
        <p:nvSpPr>
          <p:cNvPr id="1206" name="Shape 1206"/>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rPr lang="en-US"/>
              <a:t>Eric - Add linked lessons learned and testing guides</a:t>
            </a:r>
          </a:p>
        </p:txBody>
      </p:sp>
      <p:sp>
        <p:nvSpPr>
          <p:cNvPr id="1207" name="Shape 1207"/>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2" name="Shape 2722"/>
        <p:cNvGrpSpPr/>
        <p:nvPr/>
      </p:nvGrpSpPr>
      <p:grpSpPr>
        <a:xfrm>
          <a:off x="0" y="0"/>
          <a:ext cx="0" cy="0"/>
          <a:chOff x="0" y="0"/>
          <a:chExt cx="0" cy="0"/>
        </a:xfrm>
      </p:grpSpPr>
      <p:sp>
        <p:nvSpPr>
          <p:cNvPr id="2723" name="Shape 2723"/>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724" name="Shape 272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3" name="Shape 2733"/>
        <p:cNvGrpSpPr/>
        <p:nvPr/>
      </p:nvGrpSpPr>
      <p:grpSpPr>
        <a:xfrm>
          <a:off x="0" y="0"/>
          <a:ext cx="0" cy="0"/>
          <a:chOff x="0" y="0"/>
          <a:chExt cx="0" cy="0"/>
        </a:xfrm>
      </p:grpSpPr>
      <p:sp>
        <p:nvSpPr>
          <p:cNvPr id="2734" name="Shape 273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735" name="Shape 273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3" name="Shape 2743"/>
        <p:cNvGrpSpPr/>
        <p:nvPr/>
      </p:nvGrpSpPr>
      <p:grpSpPr>
        <a:xfrm>
          <a:off x="0" y="0"/>
          <a:ext cx="0" cy="0"/>
          <a:chOff x="0" y="0"/>
          <a:chExt cx="0" cy="0"/>
        </a:xfrm>
      </p:grpSpPr>
      <p:sp>
        <p:nvSpPr>
          <p:cNvPr id="2744" name="Shape 274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745" name="Shape 274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3" name="Shape 2753"/>
        <p:cNvGrpSpPr/>
        <p:nvPr/>
      </p:nvGrpSpPr>
      <p:grpSpPr>
        <a:xfrm>
          <a:off x="0" y="0"/>
          <a:ext cx="0" cy="0"/>
          <a:chOff x="0" y="0"/>
          <a:chExt cx="0" cy="0"/>
        </a:xfrm>
      </p:grpSpPr>
      <p:sp>
        <p:nvSpPr>
          <p:cNvPr id="2754" name="Shape 275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755" name="Shape 275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3" name="Shape 2763"/>
        <p:cNvGrpSpPr/>
        <p:nvPr/>
      </p:nvGrpSpPr>
      <p:grpSpPr>
        <a:xfrm>
          <a:off x="0" y="0"/>
          <a:ext cx="0" cy="0"/>
          <a:chOff x="0" y="0"/>
          <a:chExt cx="0" cy="0"/>
        </a:xfrm>
      </p:grpSpPr>
      <p:sp>
        <p:nvSpPr>
          <p:cNvPr id="2764" name="Shape 276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765" name="Shape 276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3" name="Shape 2773"/>
        <p:cNvGrpSpPr/>
        <p:nvPr/>
      </p:nvGrpSpPr>
      <p:grpSpPr>
        <a:xfrm>
          <a:off x="0" y="0"/>
          <a:ext cx="0" cy="0"/>
          <a:chOff x="0" y="0"/>
          <a:chExt cx="0" cy="0"/>
        </a:xfrm>
      </p:grpSpPr>
      <p:sp>
        <p:nvSpPr>
          <p:cNvPr id="2774" name="Shape 277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775" name="Shape 277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9" name="Shape 2779"/>
        <p:cNvGrpSpPr/>
        <p:nvPr/>
      </p:nvGrpSpPr>
      <p:grpSpPr>
        <a:xfrm>
          <a:off x="0" y="0"/>
          <a:ext cx="0" cy="0"/>
          <a:chOff x="0" y="0"/>
          <a:chExt cx="0" cy="0"/>
        </a:xfrm>
      </p:grpSpPr>
      <p:sp>
        <p:nvSpPr>
          <p:cNvPr id="2780" name="Shape 278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781" name="Shape 278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0" name="Shape 2800"/>
        <p:cNvGrpSpPr/>
        <p:nvPr/>
      </p:nvGrpSpPr>
      <p:grpSpPr>
        <a:xfrm>
          <a:off x="0" y="0"/>
          <a:ext cx="0" cy="0"/>
          <a:chOff x="0" y="0"/>
          <a:chExt cx="0" cy="0"/>
        </a:xfrm>
      </p:grpSpPr>
      <p:sp>
        <p:nvSpPr>
          <p:cNvPr id="2801" name="Shape 2801"/>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802" name="Shape 280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5" name="Shape 2815"/>
        <p:cNvGrpSpPr/>
        <p:nvPr/>
      </p:nvGrpSpPr>
      <p:grpSpPr>
        <a:xfrm>
          <a:off x="0" y="0"/>
          <a:ext cx="0" cy="0"/>
          <a:chOff x="0" y="0"/>
          <a:chExt cx="0" cy="0"/>
        </a:xfrm>
      </p:grpSpPr>
      <p:sp>
        <p:nvSpPr>
          <p:cNvPr id="2816" name="Shape 2816"/>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817" name="Shape 281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0" name="Shape 2840"/>
        <p:cNvGrpSpPr/>
        <p:nvPr/>
      </p:nvGrpSpPr>
      <p:grpSpPr>
        <a:xfrm>
          <a:off x="0" y="0"/>
          <a:ext cx="0" cy="0"/>
          <a:chOff x="0" y="0"/>
          <a:chExt cx="0" cy="0"/>
        </a:xfrm>
      </p:grpSpPr>
      <p:sp>
        <p:nvSpPr>
          <p:cNvPr id="2841" name="Shape 284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2842" name="Shape 2842"/>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5" name="Shape 1215"/>
        <p:cNvGrpSpPr/>
        <p:nvPr/>
      </p:nvGrpSpPr>
      <p:grpSpPr>
        <a:xfrm>
          <a:off x="0" y="0"/>
          <a:ext cx="0" cy="0"/>
          <a:chOff x="0" y="0"/>
          <a:chExt cx="0" cy="0"/>
        </a:xfrm>
      </p:grpSpPr>
      <p:sp>
        <p:nvSpPr>
          <p:cNvPr id="1216" name="Shape 1216"/>
          <p:cNvSpPr txBox="1"/>
          <p:nvPr>
            <p:ph idx="1" type="body"/>
          </p:nvPr>
        </p:nvSpPr>
        <p:spPr>
          <a:xfrm>
            <a:off x="407987" y="4415789"/>
            <a:ext cx="6194400" cy="4183500"/>
          </a:xfrm>
          <a:prstGeom prst="rect">
            <a:avLst/>
          </a:prstGeom>
        </p:spPr>
        <p:txBody>
          <a:bodyPr anchorCtr="0" anchor="t" bIns="91425" lIns="91425" rIns="91425" tIns="91425">
            <a:noAutofit/>
          </a:bodyPr>
          <a:lstStyle/>
          <a:p>
            <a:pPr rtl="0">
              <a:spcBef>
                <a:spcPts val="0"/>
              </a:spcBef>
              <a:buNone/>
            </a:pPr>
            <a:r>
              <a:rPr lang="en-US"/>
              <a:t>DONE - Jay - Add screenshot and update key points</a:t>
            </a:r>
          </a:p>
          <a:p>
            <a:pPr>
              <a:spcBef>
                <a:spcPts val="0"/>
              </a:spcBef>
              <a:buNone/>
            </a:pPr>
            <a:r>
              <a:t/>
            </a:r>
            <a:endParaRPr/>
          </a:p>
        </p:txBody>
      </p:sp>
      <p:sp>
        <p:nvSpPr>
          <p:cNvPr id="1217" name="Shape 1217"/>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0" name="Shape 2860"/>
        <p:cNvGrpSpPr/>
        <p:nvPr/>
      </p:nvGrpSpPr>
      <p:grpSpPr>
        <a:xfrm>
          <a:off x="0" y="0"/>
          <a:ext cx="0" cy="0"/>
          <a:chOff x="0" y="0"/>
          <a:chExt cx="0" cy="0"/>
        </a:xfrm>
      </p:grpSpPr>
      <p:sp>
        <p:nvSpPr>
          <p:cNvPr id="2861" name="Shape 2861"/>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862" name="Shape 286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6" name="Shape 1226"/>
        <p:cNvGrpSpPr/>
        <p:nvPr/>
      </p:nvGrpSpPr>
      <p:grpSpPr>
        <a:xfrm>
          <a:off x="0" y="0"/>
          <a:ext cx="0" cy="0"/>
          <a:chOff x="0" y="0"/>
          <a:chExt cx="0" cy="0"/>
        </a:xfrm>
      </p:grpSpPr>
      <p:sp>
        <p:nvSpPr>
          <p:cNvPr id="1227" name="Shape 1227"/>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rPr lang="en-US"/>
              <a:t>DONE - Jay - Add screenshot and update key points</a:t>
            </a:r>
          </a:p>
          <a:p>
            <a:pPr lvl="0" rtl="0">
              <a:spcBef>
                <a:spcPts val="0"/>
              </a:spcBef>
              <a:buNone/>
            </a:pPr>
            <a:r>
              <a:t/>
            </a:r>
            <a:endParaRPr/>
          </a:p>
        </p:txBody>
      </p:sp>
      <p:sp>
        <p:nvSpPr>
          <p:cNvPr id="1228" name="Shape 1228"/>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2" name="Shape 1242"/>
        <p:cNvGrpSpPr/>
        <p:nvPr/>
      </p:nvGrpSpPr>
      <p:grpSpPr>
        <a:xfrm>
          <a:off x="0" y="0"/>
          <a:ext cx="0" cy="0"/>
          <a:chOff x="0" y="0"/>
          <a:chExt cx="0" cy="0"/>
        </a:xfrm>
      </p:grpSpPr>
      <p:sp>
        <p:nvSpPr>
          <p:cNvPr id="1243" name="Shape 1243"/>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rPr lang="en-US"/>
              <a:t>DONE - Jay L - Replace images with photos from launch at end of August</a:t>
            </a:r>
          </a:p>
        </p:txBody>
      </p:sp>
      <p:sp>
        <p:nvSpPr>
          <p:cNvPr id="1244" name="Shape 1244"/>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7" name="Shape 1257"/>
        <p:cNvGrpSpPr/>
        <p:nvPr/>
      </p:nvGrpSpPr>
      <p:grpSpPr>
        <a:xfrm>
          <a:off x="0" y="0"/>
          <a:ext cx="0" cy="0"/>
          <a:chOff x="0" y="0"/>
          <a:chExt cx="0" cy="0"/>
        </a:xfrm>
      </p:grpSpPr>
      <p:sp>
        <p:nvSpPr>
          <p:cNvPr id="1258" name="Shape 1258"/>
          <p:cNvSpPr txBox="1"/>
          <p:nvPr>
            <p:ph idx="1" type="body"/>
          </p:nvPr>
        </p:nvSpPr>
        <p:spPr>
          <a:xfrm>
            <a:off x="407987" y="4415789"/>
            <a:ext cx="6194400" cy="4183500"/>
          </a:xfrm>
          <a:prstGeom prst="rect">
            <a:avLst/>
          </a:prstGeom>
        </p:spPr>
        <p:txBody>
          <a:bodyPr anchorCtr="0" anchor="t" bIns="91425" lIns="91425" rIns="91425" tIns="91425">
            <a:noAutofit/>
          </a:bodyPr>
          <a:lstStyle/>
          <a:p>
            <a:pPr rtl="0">
              <a:spcBef>
                <a:spcPts val="0"/>
              </a:spcBef>
              <a:buNone/>
            </a:pPr>
            <a:r>
              <a:rPr lang="en-US"/>
              <a:t>DONE - Jay L - Replace images with photos from launch at end of August</a:t>
            </a:r>
          </a:p>
          <a:p>
            <a:pPr rtl="0">
              <a:spcBef>
                <a:spcPts val="0"/>
              </a:spcBef>
              <a:buNone/>
            </a:pPr>
            <a:r>
              <a:rPr lang="en-US"/>
              <a:t>https://commons.wikimedia.org/wiki/File:Raspberry_Pi_Vector_Illustration.svg#/media/File:Raspberry_Pi_Vector_Illustration.svg</a:t>
            </a:r>
          </a:p>
          <a:p>
            <a:pPr rtl="0">
              <a:spcBef>
                <a:spcPts val="0"/>
              </a:spcBef>
              <a:buNone/>
            </a:pPr>
            <a:r>
              <a:rPr lang="en-US" u="sng">
                <a:solidFill>
                  <a:schemeClr val="hlink"/>
                </a:solidFill>
                <a:hlinkClick r:id="rId2"/>
              </a:rPr>
              <a:t>https://www.flickr.com/photos/45703688@N07/16666811179/</a:t>
            </a:r>
          </a:p>
          <a:p>
            <a:pPr lvl="0" rtl="0">
              <a:spcBef>
                <a:spcPts val="0"/>
              </a:spcBef>
              <a:buNone/>
            </a:pPr>
            <a:r>
              <a:rPr lang="en-US"/>
              <a:t>http://orig07.deviantart.net/9c33/f/2011/173/e/a/python_wallpaper_03_by_petux7-d3joc98.jpg</a:t>
            </a:r>
          </a:p>
        </p:txBody>
      </p:sp>
      <p:sp>
        <p:nvSpPr>
          <p:cNvPr id="1259" name="Shape 1259"/>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4" name="Shape 1264"/>
        <p:cNvGrpSpPr/>
        <p:nvPr/>
      </p:nvGrpSpPr>
      <p:grpSpPr>
        <a:xfrm>
          <a:off x="0" y="0"/>
          <a:ext cx="0" cy="0"/>
          <a:chOff x="0" y="0"/>
          <a:chExt cx="0" cy="0"/>
        </a:xfrm>
      </p:grpSpPr>
      <p:sp>
        <p:nvSpPr>
          <p:cNvPr id="1265" name="Shape 1265"/>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t/>
            </a:r>
            <a:endParaRPr/>
          </a:p>
        </p:txBody>
      </p:sp>
      <p:sp>
        <p:nvSpPr>
          <p:cNvPr id="1266" name="Shape 1266"/>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2" name="Shape 1272"/>
        <p:cNvGrpSpPr/>
        <p:nvPr/>
      </p:nvGrpSpPr>
      <p:grpSpPr>
        <a:xfrm>
          <a:off x="0" y="0"/>
          <a:ext cx="0" cy="0"/>
          <a:chOff x="0" y="0"/>
          <a:chExt cx="0" cy="0"/>
        </a:xfrm>
      </p:grpSpPr>
      <p:sp>
        <p:nvSpPr>
          <p:cNvPr id="1273" name="Shape 1273"/>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t/>
            </a:r>
            <a:endParaRPr/>
          </a:p>
        </p:txBody>
      </p:sp>
      <p:sp>
        <p:nvSpPr>
          <p:cNvPr id="1274" name="Shape 1274"/>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6" name="Shape 1276"/>
        <p:cNvGrpSpPr/>
        <p:nvPr/>
      </p:nvGrpSpPr>
      <p:grpSpPr>
        <a:xfrm>
          <a:off x="0" y="0"/>
          <a:ext cx="0" cy="0"/>
          <a:chOff x="0" y="0"/>
          <a:chExt cx="0" cy="0"/>
        </a:xfrm>
      </p:grpSpPr>
      <p:sp>
        <p:nvSpPr>
          <p:cNvPr id="1277" name="Shape 1277"/>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t/>
            </a:r>
            <a:endParaRPr/>
          </a:p>
        </p:txBody>
      </p:sp>
      <p:sp>
        <p:nvSpPr>
          <p:cNvPr id="1278" name="Shape 1278"/>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2" name="Shape 1282"/>
        <p:cNvGrpSpPr/>
        <p:nvPr/>
      </p:nvGrpSpPr>
      <p:grpSpPr>
        <a:xfrm>
          <a:off x="0" y="0"/>
          <a:ext cx="0" cy="0"/>
          <a:chOff x="0" y="0"/>
          <a:chExt cx="0" cy="0"/>
        </a:xfrm>
      </p:grpSpPr>
      <p:sp>
        <p:nvSpPr>
          <p:cNvPr id="1283" name="Shape 1283"/>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284" name="Shape 128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9" name="Shape 1289"/>
        <p:cNvGrpSpPr/>
        <p:nvPr/>
      </p:nvGrpSpPr>
      <p:grpSpPr>
        <a:xfrm>
          <a:off x="0" y="0"/>
          <a:ext cx="0" cy="0"/>
          <a:chOff x="0" y="0"/>
          <a:chExt cx="0" cy="0"/>
        </a:xfrm>
      </p:grpSpPr>
      <p:sp>
        <p:nvSpPr>
          <p:cNvPr id="1290" name="Shape 129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291" name="Shape 129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t/>
            </a:r>
            <a:endParaRPr/>
          </a:p>
        </p:txBody>
      </p:sp>
      <p:sp>
        <p:nvSpPr>
          <p:cNvPr id="402" name="Shape 402"/>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6" name="Shape 1296"/>
        <p:cNvGrpSpPr/>
        <p:nvPr/>
      </p:nvGrpSpPr>
      <p:grpSpPr>
        <a:xfrm>
          <a:off x="0" y="0"/>
          <a:ext cx="0" cy="0"/>
          <a:chOff x="0" y="0"/>
          <a:chExt cx="0" cy="0"/>
        </a:xfrm>
      </p:grpSpPr>
      <p:sp>
        <p:nvSpPr>
          <p:cNvPr id="1297" name="Shape 1297"/>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298" name="Shape 129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3" name="Shape 1303"/>
        <p:cNvGrpSpPr/>
        <p:nvPr/>
      </p:nvGrpSpPr>
      <p:grpSpPr>
        <a:xfrm>
          <a:off x="0" y="0"/>
          <a:ext cx="0" cy="0"/>
          <a:chOff x="0" y="0"/>
          <a:chExt cx="0" cy="0"/>
        </a:xfrm>
      </p:grpSpPr>
      <p:sp>
        <p:nvSpPr>
          <p:cNvPr id="1304" name="Shape 130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305" name="Shape 130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1" name="Shape 1311"/>
        <p:cNvGrpSpPr/>
        <p:nvPr/>
      </p:nvGrpSpPr>
      <p:grpSpPr>
        <a:xfrm>
          <a:off x="0" y="0"/>
          <a:ext cx="0" cy="0"/>
          <a:chOff x="0" y="0"/>
          <a:chExt cx="0" cy="0"/>
        </a:xfrm>
      </p:grpSpPr>
      <p:sp>
        <p:nvSpPr>
          <p:cNvPr id="1312" name="Shape 1312"/>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313" name="Shape 1313"/>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9" name="Shape 1319"/>
        <p:cNvGrpSpPr/>
        <p:nvPr/>
      </p:nvGrpSpPr>
      <p:grpSpPr>
        <a:xfrm>
          <a:off x="0" y="0"/>
          <a:ext cx="0" cy="0"/>
          <a:chOff x="0" y="0"/>
          <a:chExt cx="0" cy="0"/>
        </a:xfrm>
      </p:grpSpPr>
      <p:sp>
        <p:nvSpPr>
          <p:cNvPr id="1320" name="Shape 132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321" name="Shape 132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5" name="Shape 1325"/>
        <p:cNvGrpSpPr/>
        <p:nvPr/>
      </p:nvGrpSpPr>
      <p:grpSpPr>
        <a:xfrm>
          <a:off x="0" y="0"/>
          <a:ext cx="0" cy="0"/>
          <a:chOff x="0" y="0"/>
          <a:chExt cx="0" cy="0"/>
        </a:xfrm>
      </p:grpSpPr>
      <p:sp>
        <p:nvSpPr>
          <p:cNvPr id="1326" name="Shape 1326"/>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327" name="Shape 132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3" name="Shape 1333"/>
        <p:cNvGrpSpPr/>
        <p:nvPr/>
      </p:nvGrpSpPr>
      <p:grpSpPr>
        <a:xfrm>
          <a:off x="0" y="0"/>
          <a:ext cx="0" cy="0"/>
          <a:chOff x="0" y="0"/>
          <a:chExt cx="0" cy="0"/>
        </a:xfrm>
      </p:grpSpPr>
      <p:sp>
        <p:nvSpPr>
          <p:cNvPr id="1334" name="Shape 133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335" name="Shape 133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1" name="Shape 1341"/>
        <p:cNvGrpSpPr/>
        <p:nvPr/>
      </p:nvGrpSpPr>
      <p:grpSpPr>
        <a:xfrm>
          <a:off x="0" y="0"/>
          <a:ext cx="0" cy="0"/>
          <a:chOff x="0" y="0"/>
          <a:chExt cx="0" cy="0"/>
        </a:xfrm>
      </p:grpSpPr>
      <p:sp>
        <p:nvSpPr>
          <p:cNvPr id="1342" name="Shape 1342"/>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343" name="Shape 1343"/>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0" name="Shape 1350"/>
        <p:cNvGrpSpPr/>
        <p:nvPr/>
      </p:nvGrpSpPr>
      <p:grpSpPr>
        <a:xfrm>
          <a:off x="0" y="0"/>
          <a:ext cx="0" cy="0"/>
          <a:chOff x="0" y="0"/>
          <a:chExt cx="0" cy="0"/>
        </a:xfrm>
      </p:grpSpPr>
      <p:sp>
        <p:nvSpPr>
          <p:cNvPr id="1351" name="Shape 1351"/>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352" name="Shape 135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9" name="Shape 1359"/>
        <p:cNvGrpSpPr/>
        <p:nvPr/>
      </p:nvGrpSpPr>
      <p:grpSpPr>
        <a:xfrm>
          <a:off x="0" y="0"/>
          <a:ext cx="0" cy="0"/>
          <a:chOff x="0" y="0"/>
          <a:chExt cx="0" cy="0"/>
        </a:xfrm>
      </p:grpSpPr>
      <p:sp>
        <p:nvSpPr>
          <p:cNvPr id="1360" name="Shape 136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361" name="Shape 136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4" name="Shape 1374"/>
        <p:cNvGrpSpPr/>
        <p:nvPr/>
      </p:nvGrpSpPr>
      <p:grpSpPr>
        <a:xfrm>
          <a:off x="0" y="0"/>
          <a:ext cx="0" cy="0"/>
          <a:chOff x="0" y="0"/>
          <a:chExt cx="0" cy="0"/>
        </a:xfrm>
      </p:grpSpPr>
      <p:sp>
        <p:nvSpPr>
          <p:cNvPr id="1375" name="Shape 1375"/>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376" name="Shape 1376"/>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rPr lang="en-US"/>
              <a:t>Eric - Ask Reid/Kevin if it is Journey Builder for Apps (JBA) or Mobile Push SDK?</a:t>
            </a:r>
          </a:p>
          <a:p>
            <a:pPr lvl="0" rtl="0">
              <a:spcBef>
                <a:spcPts val="0"/>
              </a:spcBef>
              <a:buNone/>
            </a:pPr>
            <a:r>
              <a:rPr lang="en-US"/>
              <a:t>Eric - Add pictures of code screenshot/etc for each of 3 areas</a:t>
            </a:r>
          </a:p>
          <a:p>
            <a:pPr lvl="0" rtl="0">
              <a:spcBef>
                <a:spcPts val="0"/>
              </a:spcBef>
              <a:buNone/>
            </a:pPr>
            <a:r>
              <a:rPr lang="en-US"/>
              <a:t>DONE - Jay add Mobile Push/IoT photo - http://www.loc.gov/item/hec2009001847/</a:t>
            </a:r>
          </a:p>
        </p:txBody>
      </p:sp>
      <p:sp>
        <p:nvSpPr>
          <p:cNvPr id="418" name="Shape 418"/>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6" name="Shape 1386"/>
        <p:cNvGrpSpPr/>
        <p:nvPr/>
      </p:nvGrpSpPr>
      <p:grpSpPr>
        <a:xfrm>
          <a:off x="0" y="0"/>
          <a:ext cx="0" cy="0"/>
          <a:chOff x="0" y="0"/>
          <a:chExt cx="0" cy="0"/>
        </a:xfrm>
      </p:grpSpPr>
      <p:sp>
        <p:nvSpPr>
          <p:cNvPr id="1387" name="Shape 1387"/>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388" name="Shape 138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6" name="Shape 1396"/>
        <p:cNvGrpSpPr/>
        <p:nvPr/>
      </p:nvGrpSpPr>
      <p:grpSpPr>
        <a:xfrm>
          <a:off x="0" y="0"/>
          <a:ext cx="0" cy="0"/>
          <a:chOff x="0" y="0"/>
          <a:chExt cx="0" cy="0"/>
        </a:xfrm>
      </p:grpSpPr>
      <p:sp>
        <p:nvSpPr>
          <p:cNvPr id="1397" name="Shape 1397"/>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398" name="Shape 139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0" name="Shape 1410"/>
        <p:cNvGrpSpPr/>
        <p:nvPr/>
      </p:nvGrpSpPr>
      <p:grpSpPr>
        <a:xfrm>
          <a:off x="0" y="0"/>
          <a:ext cx="0" cy="0"/>
          <a:chOff x="0" y="0"/>
          <a:chExt cx="0" cy="0"/>
        </a:xfrm>
      </p:grpSpPr>
      <p:sp>
        <p:nvSpPr>
          <p:cNvPr id="1411" name="Shape 1411"/>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412" name="Shape 141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4" name="Shape 1424"/>
        <p:cNvGrpSpPr/>
        <p:nvPr/>
      </p:nvGrpSpPr>
      <p:grpSpPr>
        <a:xfrm>
          <a:off x="0" y="0"/>
          <a:ext cx="0" cy="0"/>
          <a:chOff x="0" y="0"/>
          <a:chExt cx="0" cy="0"/>
        </a:xfrm>
      </p:grpSpPr>
      <p:sp>
        <p:nvSpPr>
          <p:cNvPr id="1425" name="Shape 1425"/>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426" name="Shape 1426"/>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5" name="Shape 1445"/>
        <p:cNvGrpSpPr/>
        <p:nvPr/>
      </p:nvGrpSpPr>
      <p:grpSpPr>
        <a:xfrm>
          <a:off x="0" y="0"/>
          <a:ext cx="0" cy="0"/>
          <a:chOff x="0" y="0"/>
          <a:chExt cx="0" cy="0"/>
        </a:xfrm>
      </p:grpSpPr>
      <p:sp>
        <p:nvSpPr>
          <p:cNvPr id="1446" name="Shape 1446"/>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447" name="Shape 144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7" name="Shape 1457"/>
        <p:cNvGrpSpPr/>
        <p:nvPr/>
      </p:nvGrpSpPr>
      <p:grpSpPr>
        <a:xfrm>
          <a:off x="0" y="0"/>
          <a:ext cx="0" cy="0"/>
          <a:chOff x="0" y="0"/>
          <a:chExt cx="0" cy="0"/>
        </a:xfrm>
      </p:grpSpPr>
      <p:sp>
        <p:nvSpPr>
          <p:cNvPr id="1458" name="Shape 1458"/>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459" name="Shape 1459"/>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9" name="Shape 1469"/>
        <p:cNvGrpSpPr/>
        <p:nvPr/>
      </p:nvGrpSpPr>
      <p:grpSpPr>
        <a:xfrm>
          <a:off x="0" y="0"/>
          <a:ext cx="0" cy="0"/>
          <a:chOff x="0" y="0"/>
          <a:chExt cx="0" cy="0"/>
        </a:xfrm>
      </p:grpSpPr>
      <p:sp>
        <p:nvSpPr>
          <p:cNvPr id="1470" name="Shape 147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471" name="Shape 147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0" name="Shape 1490"/>
        <p:cNvGrpSpPr/>
        <p:nvPr/>
      </p:nvGrpSpPr>
      <p:grpSpPr>
        <a:xfrm>
          <a:off x="0" y="0"/>
          <a:ext cx="0" cy="0"/>
          <a:chOff x="0" y="0"/>
          <a:chExt cx="0" cy="0"/>
        </a:xfrm>
      </p:grpSpPr>
      <p:sp>
        <p:nvSpPr>
          <p:cNvPr id="1491" name="Shape 149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492" name="Shape 1492"/>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9" name="Shape 1509"/>
        <p:cNvGrpSpPr/>
        <p:nvPr/>
      </p:nvGrpSpPr>
      <p:grpSpPr>
        <a:xfrm>
          <a:off x="0" y="0"/>
          <a:ext cx="0" cy="0"/>
          <a:chOff x="0" y="0"/>
          <a:chExt cx="0" cy="0"/>
        </a:xfrm>
      </p:grpSpPr>
      <p:sp>
        <p:nvSpPr>
          <p:cNvPr id="1510" name="Shape 151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511" name="Shape 151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7" name="Shape 1517"/>
        <p:cNvGrpSpPr/>
        <p:nvPr/>
      </p:nvGrpSpPr>
      <p:grpSpPr>
        <a:xfrm>
          <a:off x="0" y="0"/>
          <a:ext cx="0" cy="0"/>
          <a:chOff x="0" y="0"/>
          <a:chExt cx="0" cy="0"/>
        </a:xfrm>
      </p:grpSpPr>
      <p:sp>
        <p:nvSpPr>
          <p:cNvPr id="1518" name="Shape 1518"/>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519" name="Shape 1519"/>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1" name="Shape 891"/>
        <p:cNvGrpSpPr/>
        <p:nvPr/>
      </p:nvGrpSpPr>
      <p:grpSpPr>
        <a:xfrm>
          <a:off x="0" y="0"/>
          <a:ext cx="0" cy="0"/>
          <a:chOff x="0" y="0"/>
          <a:chExt cx="0" cy="0"/>
        </a:xfrm>
      </p:grpSpPr>
      <p:sp>
        <p:nvSpPr>
          <p:cNvPr id="892" name="Shape 892"/>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893" name="Shape 893"/>
          <p:cNvSpPr txBox="1"/>
          <p:nvPr>
            <p:ph idx="1" type="body"/>
          </p:nvPr>
        </p:nvSpPr>
        <p:spPr>
          <a:xfrm>
            <a:off x="407987" y="4415789"/>
            <a:ext cx="6194400" cy="4183500"/>
          </a:xfrm>
          <a:prstGeom prst="rect">
            <a:avLst/>
          </a:prstGeom>
          <a:noFill/>
          <a:ln>
            <a:noFill/>
          </a:ln>
        </p:spPr>
        <p:txBody>
          <a:bodyPr anchorCtr="0" anchor="t" bIns="46575" lIns="93175" rIns="93175" tIns="46575">
            <a:noAutofit/>
          </a:bodyPr>
          <a:lstStyle/>
          <a:p>
            <a:pPr lvl="0" rtl="0">
              <a:spcBef>
                <a:spcPts val="0"/>
              </a:spcBef>
              <a:buClr>
                <a:srgbClr val="000000"/>
              </a:buClr>
              <a:buSzPct val="78571"/>
              <a:buFont typeface="Arial"/>
              <a:buNone/>
            </a:pPr>
            <a:r>
              <a:rPr lang="en-US"/>
              <a:t>DONE - Jay L - Get actual slide from Dana McNulty</a:t>
            </a: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Key Takeaway:</a:t>
            </a:r>
          </a:p>
          <a:p>
            <a:pPr indent="0" lvl="0" marL="0" marR="0" rtl="0" algn="l">
              <a:lnSpc>
                <a:spcPct val="100000"/>
              </a:lnSpc>
              <a:spcBef>
                <a:spcPts val="0"/>
              </a:spcBef>
              <a:spcAft>
                <a:spcPts val="0"/>
              </a:spcAft>
              <a:buClr>
                <a:schemeClr val="dk2"/>
              </a:buClr>
              <a:buSzPct val="25000"/>
              <a:buFont typeface="Arial"/>
              <a:buNone/>
            </a:pPr>
            <a:r>
              <a:rPr b="0" baseline="0" i="0" lang="en-US" sz="1000" u="none" cap="none" strike="noStrike">
                <a:solidFill>
                  <a:schemeClr val="dk2"/>
                </a:solidFill>
                <a:latin typeface="Arial"/>
                <a:ea typeface="Arial"/>
                <a:cs typeface="Arial"/>
                <a:sym typeface="Arial"/>
              </a:rPr>
              <a:t>Salesforce has also been a pioneer with our innovative Philanthropy to go along with our technology model.  Our 1-1-1 (equity, time and product) has been successful and adopted by Google, Workday, etc.</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2"/>
              </a:buClr>
              <a:buSzPct val="25000"/>
              <a:buFont typeface="Arial"/>
              <a:buNone/>
            </a:pPr>
            <a:r>
              <a:rPr b="0" baseline="0" i="1" lang="en-US" sz="1000" u="none" cap="none" strike="noStrike">
                <a:solidFill>
                  <a:schemeClr val="dk2"/>
                </a:solidFill>
                <a:latin typeface="Arial"/>
                <a:ea typeface="Arial"/>
                <a:cs typeface="Arial"/>
                <a:sym typeface="Arial"/>
              </a:rPr>
              <a:t>ACTION: Provide personal philanthropy activity</a:t>
            </a:r>
            <a:r>
              <a:rPr b="0" baseline="0" i="0" lang="en-US" sz="1000" u="none" cap="none" strike="noStrike">
                <a:solidFill>
                  <a:schemeClr val="dk1"/>
                </a:solidFill>
                <a:latin typeface="Arial"/>
                <a:ea typeface="Arial"/>
                <a:cs typeface="Arial"/>
                <a:sym typeface="Arial"/>
              </a:rPr>
              <a:t> </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Talk Track:</a:t>
            </a: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Salesforce has always been about a new technology model with the cloud; a new pay-as-you-go business model; but we've also created a new philanthropic model.  This model is a 1-1-1 model where we give 1% of our equity, employees time, and product to non-profits.</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Our 1-1-1 model has been so successful that companies like Google, Dropbox, Workday and Yelp have also adopted it.</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We’ve given over 680,000 hours of community service, $68 million in grants have come out of the foundation, and 23,000 nonprofits use our products.</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Personally, I am involved in… [Insert personal story here]</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4" name="Shape 1524"/>
        <p:cNvGrpSpPr/>
        <p:nvPr/>
      </p:nvGrpSpPr>
      <p:grpSpPr>
        <a:xfrm>
          <a:off x="0" y="0"/>
          <a:ext cx="0" cy="0"/>
          <a:chOff x="0" y="0"/>
          <a:chExt cx="0" cy="0"/>
        </a:xfrm>
      </p:grpSpPr>
      <p:sp>
        <p:nvSpPr>
          <p:cNvPr id="1525" name="Shape 1525"/>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526" name="Shape 1526"/>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0" name="Shape 1530"/>
        <p:cNvGrpSpPr/>
        <p:nvPr/>
      </p:nvGrpSpPr>
      <p:grpSpPr>
        <a:xfrm>
          <a:off x="0" y="0"/>
          <a:ext cx="0" cy="0"/>
          <a:chOff x="0" y="0"/>
          <a:chExt cx="0" cy="0"/>
        </a:xfrm>
      </p:grpSpPr>
      <p:sp>
        <p:nvSpPr>
          <p:cNvPr id="1531" name="Shape 1531"/>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532" name="Shape 153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6" name="Shape 1536"/>
        <p:cNvGrpSpPr/>
        <p:nvPr/>
      </p:nvGrpSpPr>
      <p:grpSpPr>
        <a:xfrm>
          <a:off x="0" y="0"/>
          <a:ext cx="0" cy="0"/>
          <a:chOff x="0" y="0"/>
          <a:chExt cx="0" cy="0"/>
        </a:xfrm>
      </p:grpSpPr>
      <p:sp>
        <p:nvSpPr>
          <p:cNvPr id="1537" name="Shape 1537"/>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538" name="Shape 153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2" name="Shape 1542"/>
        <p:cNvGrpSpPr/>
        <p:nvPr/>
      </p:nvGrpSpPr>
      <p:grpSpPr>
        <a:xfrm>
          <a:off x="0" y="0"/>
          <a:ext cx="0" cy="0"/>
          <a:chOff x="0" y="0"/>
          <a:chExt cx="0" cy="0"/>
        </a:xfrm>
      </p:grpSpPr>
      <p:sp>
        <p:nvSpPr>
          <p:cNvPr id="1543" name="Shape 1543"/>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544" name="Shape 154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6" name="Shape 1546"/>
        <p:cNvGrpSpPr/>
        <p:nvPr/>
      </p:nvGrpSpPr>
      <p:grpSpPr>
        <a:xfrm>
          <a:off x="0" y="0"/>
          <a:ext cx="0" cy="0"/>
          <a:chOff x="0" y="0"/>
          <a:chExt cx="0" cy="0"/>
        </a:xfrm>
      </p:grpSpPr>
      <p:sp>
        <p:nvSpPr>
          <p:cNvPr id="1547" name="Shape 1547"/>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548" name="Shape 154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2" name="Shape 1552"/>
        <p:cNvGrpSpPr/>
        <p:nvPr/>
      </p:nvGrpSpPr>
      <p:grpSpPr>
        <a:xfrm>
          <a:off x="0" y="0"/>
          <a:ext cx="0" cy="0"/>
          <a:chOff x="0" y="0"/>
          <a:chExt cx="0" cy="0"/>
        </a:xfrm>
      </p:grpSpPr>
      <p:sp>
        <p:nvSpPr>
          <p:cNvPr id="1553" name="Shape 1553"/>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554" name="Shape 155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8" name="Shape 1568"/>
        <p:cNvGrpSpPr/>
        <p:nvPr/>
      </p:nvGrpSpPr>
      <p:grpSpPr>
        <a:xfrm>
          <a:off x="0" y="0"/>
          <a:ext cx="0" cy="0"/>
          <a:chOff x="0" y="0"/>
          <a:chExt cx="0" cy="0"/>
        </a:xfrm>
      </p:grpSpPr>
      <p:sp>
        <p:nvSpPr>
          <p:cNvPr id="1569" name="Shape 1569"/>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570" name="Shape 1570"/>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6" name="Shape 1576"/>
        <p:cNvGrpSpPr/>
        <p:nvPr/>
      </p:nvGrpSpPr>
      <p:grpSpPr>
        <a:xfrm>
          <a:off x="0" y="0"/>
          <a:ext cx="0" cy="0"/>
          <a:chOff x="0" y="0"/>
          <a:chExt cx="0" cy="0"/>
        </a:xfrm>
      </p:grpSpPr>
      <p:sp>
        <p:nvSpPr>
          <p:cNvPr id="1577" name="Shape 157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578" name="Shape 1578"/>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4" name="Shape 1584"/>
        <p:cNvGrpSpPr/>
        <p:nvPr/>
      </p:nvGrpSpPr>
      <p:grpSpPr>
        <a:xfrm>
          <a:off x="0" y="0"/>
          <a:ext cx="0" cy="0"/>
          <a:chOff x="0" y="0"/>
          <a:chExt cx="0" cy="0"/>
        </a:xfrm>
      </p:grpSpPr>
      <p:sp>
        <p:nvSpPr>
          <p:cNvPr id="1585" name="Shape 158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586" name="Shape 1586"/>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2" name="Shape 1592"/>
        <p:cNvGrpSpPr/>
        <p:nvPr/>
      </p:nvGrpSpPr>
      <p:grpSpPr>
        <a:xfrm>
          <a:off x="0" y="0"/>
          <a:ext cx="0" cy="0"/>
          <a:chOff x="0" y="0"/>
          <a:chExt cx="0" cy="0"/>
        </a:xfrm>
      </p:grpSpPr>
      <p:sp>
        <p:nvSpPr>
          <p:cNvPr id="1593" name="Shape 1593"/>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594" name="Shape 1594"/>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
        <p:nvSpPr>
          <p:cNvPr id="1595" name="Shape 1595"/>
          <p:cNvSpPr txBox="1"/>
          <p:nvPr>
            <p:ph idx="12" type="sldNum"/>
          </p:nvPr>
        </p:nvSpPr>
        <p:spPr>
          <a:xfrm>
            <a:off x="3970937" y="8829967"/>
            <a:ext cx="3037839" cy="4648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0" name="Shape 910"/>
        <p:cNvGrpSpPr/>
        <p:nvPr/>
      </p:nvGrpSpPr>
      <p:grpSpPr>
        <a:xfrm>
          <a:off x="0" y="0"/>
          <a:ext cx="0" cy="0"/>
          <a:chOff x="0" y="0"/>
          <a:chExt cx="0" cy="0"/>
        </a:xfrm>
      </p:grpSpPr>
      <p:sp>
        <p:nvSpPr>
          <p:cNvPr id="911" name="Shape 911"/>
          <p:cNvSpPr txBox="1"/>
          <p:nvPr>
            <p:ph idx="1" type="body"/>
          </p:nvPr>
        </p:nvSpPr>
        <p:spPr>
          <a:xfrm>
            <a:off x="407987" y="4415789"/>
            <a:ext cx="6194400" cy="4183500"/>
          </a:xfrm>
          <a:prstGeom prst="rect">
            <a:avLst/>
          </a:prstGeom>
        </p:spPr>
        <p:txBody>
          <a:bodyPr anchorCtr="0" anchor="t" bIns="91425" lIns="91425" rIns="91425" tIns="91425">
            <a:noAutofit/>
          </a:bodyPr>
          <a:lstStyle/>
          <a:p>
            <a:pPr rtl="0">
              <a:spcBef>
                <a:spcPts val="0"/>
              </a:spcBef>
              <a:buNone/>
            </a:pPr>
            <a:r>
              <a:rPr lang="en-US"/>
              <a:t>DONE - Jay L - Take from video quote from josh</a:t>
            </a:r>
          </a:p>
          <a:p>
            <a:pPr>
              <a:spcBef>
                <a:spcPts val="0"/>
              </a:spcBef>
              <a:buNone/>
            </a:pPr>
            <a:r>
              <a:rPr lang="en-US"/>
              <a:t>N/A - Eric - Pass final draft by Josh for any input</a:t>
            </a:r>
          </a:p>
        </p:txBody>
      </p:sp>
      <p:sp>
        <p:nvSpPr>
          <p:cNvPr id="912" name="Shape 912"/>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7" name="Shape 1607"/>
        <p:cNvGrpSpPr/>
        <p:nvPr/>
      </p:nvGrpSpPr>
      <p:grpSpPr>
        <a:xfrm>
          <a:off x="0" y="0"/>
          <a:ext cx="0" cy="0"/>
          <a:chOff x="0" y="0"/>
          <a:chExt cx="0" cy="0"/>
        </a:xfrm>
      </p:grpSpPr>
      <p:sp>
        <p:nvSpPr>
          <p:cNvPr id="1608" name="Shape 160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609" name="Shape 1609"/>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
        <p:nvSpPr>
          <p:cNvPr id="1610" name="Shape 1610"/>
          <p:cNvSpPr txBox="1"/>
          <p:nvPr>
            <p:ph idx="12" type="sldNum"/>
          </p:nvPr>
        </p:nvSpPr>
        <p:spPr>
          <a:xfrm>
            <a:off x="3970937" y="8829967"/>
            <a:ext cx="3037839" cy="4648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6" name="Shape 1616"/>
        <p:cNvGrpSpPr/>
        <p:nvPr/>
      </p:nvGrpSpPr>
      <p:grpSpPr>
        <a:xfrm>
          <a:off x="0" y="0"/>
          <a:ext cx="0" cy="0"/>
          <a:chOff x="0" y="0"/>
          <a:chExt cx="0" cy="0"/>
        </a:xfrm>
      </p:grpSpPr>
      <p:sp>
        <p:nvSpPr>
          <p:cNvPr id="1617" name="Shape 161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618" name="Shape 1618"/>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
        <p:nvSpPr>
          <p:cNvPr id="1619" name="Shape 1619"/>
          <p:cNvSpPr txBox="1"/>
          <p:nvPr>
            <p:ph idx="12" type="sldNum"/>
          </p:nvPr>
        </p:nvSpPr>
        <p:spPr>
          <a:xfrm>
            <a:off x="3970937" y="8829967"/>
            <a:ext cx="3037839" cy="4648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3" name="Shape 1633"/>
        <p:cNvGrpSpPr/>
        <p:nvPr/>
      </p:nvGrpSpPr>
      <p:grpSpPr>
        <a:xfrm>
          <a:off x="0" y="0"/>
          <a:ext cx="0" cy="0"/>
          <a:chOff x="0" y="0"/>
          <a:chExt cx="0" cy="0"/>
        </a:xfrm>
      </p:grpSpPr>
      <p:sp>
        <p:nvSpPr>
          <p:cNvPr id="1634" name="Shape 163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635" name="Shape 1635"/>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
        <p:nvSpPr>
          <p:cNvPr id="1636" name="Shape 1636"/>
          <p:cNvSpPr txBox="1"/>
          <p:nvPr>
            <p:ph idx="12" type="sldNum"/>
          </p:nvPr>
        </p:nvSpPr>
        <p:spPr>
          <a:xfrm>
            <a:off x="3970937" y="8829967"/>
            <a:ext cx="3037839" cy="4648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3" name="Shape 1643"/>
        <p:cNvGrpSpPr/>
        <p:nvPr/>
      </p:nvGrpSpPr>
      <p:grpSpPr>
        <a:xfrm>
          <a:off x="0" y="0"/>
          <a:ext cx="0" cy="0"/>
          <a:chOff x="0" y="0"/>
          <a:chExt cx="0" cy="0"/>
        </a:xfrm>
      </p:grpSpPr>
      <p:sp>
        <p:nvSpPr>
          <p:cNvPr id="1644" name="Shape 164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645" name="Shape 164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8" name="Shape 1658"/>
        <p:cNvGrpSpPr/>
        <p:nvPr/>
      </p:nvGrpSpPr>
      <p:grpSpPr>
        <a:xfrm>
          <a:off x="0" y="0"/>
          <a:ext cx="0" cy="0"/>
          <a:chOff x="0" y="0"/>
          <a:chExt cx="0" cy="0"/>
        </a:xfrm>
      </p:grpSpPr>
      <p:sp>
        <p:nvSpPr>
          <p:cNvPr id="1659" name="Shape 1659"/>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660" name="Shape 1660"/>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4" name="Shape 1674"/>
        <p:cNvGrpSpPr/>
        <p:nvPr/>
      </p:nvGrpSpPr>
      <p:grpSpPr>
        <a:xfrm>
          <a:off x="0" y="0"/>
          <a:ext cx="0" cy="0"/>
          <a:chOff x="0" y="0"/>
          <a:chExt cx="0" cy="0"/>
        </a:xfrm>
      </p:grpSpPr>
      <p:sp>
        <p:nvSpPr>
          <p:cNvPr id="1675" name="Shape 1675"/>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676" name="Shape 1676"/>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2" name="Shape 1682"/>
        <p:cNvGrpSpPr/>
        <p:nvPr/>
      </p:nvGrpSpPr>
      <p:grpSpPr>
        <a:xfrm>
          <a:off x="0" y="0"/>
          <a:ext cx="0" cy="0"/>
          <a:chOff x="0" y="0"/>
          <a:chExt cx="0" cy="0"/>
        </a:xfrm>
      </p:grpSpPr>
      <p:sp>
        <p:nvSpPr>
          <p:cNvPr id="1683" name="Shape 1683"/>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684" name="Shape 168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3" name="Shape 1693"/>
        <p:cNvGrpSpPr/>
        <p:nvPr/>
      </p:nvGrpSpPr>
      <p:grpSpPr>
        <a:xfrm>
          <a:off x="0" y="0"/>
          <a:ext cx="0" cy="0"/>
          <a:chOff x="0" y="0"/>
          <a:chExt cx="0" cy="0"/>
        </a:xfrm>
      </p:grpSpPr>
      <p:sp>
        <p:nvSpPr>
          <p:cNvPr id="1694" name="Shape 169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695" name="Shape 169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0" name="Shape 1700"/>
        <p:cNvGrpSpPr/>
        <p:nvPr/>
      </p:nvGrpSpPr>
      <p:grpSpPr>
        <a:xfrm>
          <a:off x="0" y="0"/>
          <a:ext cx="0" cy="0"/>
          <a:chOff x="0" y="0"/>
          <a:chExt cx="0" cy="0"/>
        </a:xfrm>
      </p:grpSpPr>
      <p:sp>
        <p:nvSpPr>
          <p:cNvPr id="1701" name="Shape 1701"/>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702" name="Shape 170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8" name="Shape 1708"/>
        <p:cNvGrpSpPr/>
        <p:nvPr/>
      </p:nvGrpSpPr>
      <p:grpSpPr>
        <a:xfrm>
          <a:off x="0" y="0"/>
          <a:ext cx="0" cy="0"/>
          <a:chOff x="0" y="0"/>
          <a:chExt cx="0" cy="0"/>
        </a:xfrm>
      </p:grpSpPr>
      <p:sp>
        <p:nvSpPr>
          <p:cNvPr id="1709" name="Shape 1709"/>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710" name="Shape 1710"/>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8" name="Shape 918"/>
        <p:cNvGrpSpPr/>
        <p:nvPr/>
      </p:nvGrpSpPr>
      <p:grpSpPr>
        <a:xfrm>
          <a:off x="0" y="0"/>
          <a:ext cx="0" cy="0"/>
          <a:chOff x="0" y="0"/>
          <a:chExt cx="0" cy="0"/>
        </a:xfrm>
      </p:grpSpPr>
      <p:sp>
        <p:nvSpPr>
          <p:cNvPr id="919" name="Shape 919"/>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rPr lang="en-US"/>
              <a:t>DONE, YT public - Jay L - Add screenshot, pull down video locally and embed, and get permission</a:t>
            </a:r>
          </a:p>
        </p:txBody>
      </p:sp>
      <p:sp>
        <p:nvSpPr>
          <p:cNvPr id="920" name="Shape 920"/>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6" name="Shape 1716"/>
        <p:cNvGrpSpPr/>
        <p:nvPr/>
      </p:nvGrpSpPr>
      <p:grpSpPr>
        <a:xfrm>
          <a:off x="0" y="0"/>
          <a:ext cx="0" cy="0"/>
          <a:chOff x="0" y="0"/>
          <a:chExt cx="0" cy="0"/>
        </a:xfrm>
      </p:grpSpPr>
      <p:sp>
        <p:nvSpPr>
          <p:cNvPr id="1717" name="Shape 171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718" name="Shape 1718"/>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2" name="Shape 1722"/>
        <p:cNvGrpSpPr/>
        <p:nvPr/>
      </p:nvGrpSpPr>
      <p:grpSpPr>
        <a:xfrm>
          <a:off x="0" y="0"/>
          <a:ext cx="0" cy="0"/>
          <a:chOff x="0" y="0"/>
          <a:chExt cx="0" cy="0"/>
        </a:xfrm>
      </p:grpSpPr>
      <p:sp>
        <p:nvSpPr>
          <p:cNvPr id="1723" name="Shape 1723"/>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724" name="Shape 172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8" name="Shape 1728"/>
        <p:cNvGrpSpPr/>
        <p:nvPr/>
      </p:nvGrpSpPr>
      <p:grpSpPr>
        <a:xfrm>
          <a:off x="0" y="0"/>
          <a:ext cx="0" cy="0"/>
          <a:chOff x="0" y="0"/>
          <a:chExt cx="0" cy="0"/>
        </a:xfrm>
      </p:grpSpPr>
      <p:sp>
        <p:nvSpPr>
          <p:cNvPr id="1729" name="Shape 1729"/>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730" name="Shape 1730"/>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7" name="Shape 1947"/>
        <p:cNvGrpSpPr/>
        <p:nvPr/>
      </p:nvGrpSpPr>
      <p:grpSpPr>
        <a:xfrm>
          <a:off x="0" y="0"/>
          <a:ext cx="0" cy="0"/>
          <a:chOff x="0" y="0"/>
          <a:chExt cx="0" cy="0"/>
        </a:xfrm>
      </p:grpSpPr>
      <p:sp>
        <p:nvSpPr>
          <p:cNvPr id="1948" name="Shape 1948"/>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1949" name="Shape 1949"/>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9" name="Shape 1989"/>
        <p:cNvGrpSpPr/>
        <p:nvPr/>
      </p:nvGrpSpPr>
      <p:grpSpPr>
        <a:xfrm>
          <a:off x="0" y="0"/>
          <a:ext cx="0" cy="0"/>
          <a:chOff x="0" y="0"/>
          <a:chExt cx="0" cy="0"/>
        </a:xfrm>
      </p:grpSpPr>
      <p:sp>
        <p:nvSpPr>
          <p:cNvPr id="1990" name="Shape 1990"/>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991" name="Shape 1991"/>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lnSpc>
                <a:spcPct val="100000"/>
              </a:lnSpc>
              <a:spcBef>
                <a:spcPts val="0"/>
              </a:spcBef>
              <a:spcAft>
                <a:spcPts val="0"/>
              </a:spcAft>
              <a:buClr>
                <a:schemeClr val="dk1"/>
              </a:buClr>
              <a:buSzPct val="25000"/>
              <a:buFont typeface="Arial"/>
              <a:buNone/>
            </a:pPr>
            <a:r>
              <a:rPr b="0" baseline="0" i="0" lang="en-US" sz="2800" u="none" cap="none" strike="noStrike">
                <a:solidFill>
                  <a:schemeClr val="dk1"/>
                </a:solidFill>
                <a:latin typeface="Arial"/>
                <a:ea typeface="Arial"/>
                <a:cs typeface="Arial"/>
                <a:sym typeface="Arial"/>
              </a:rPr>
              <a:t>I’ve quickly walked you through the Customer Success Platform. Salesforce’s new vision for connecting with your customers in a whole new way.</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9" name="Shape 2039"/>
        <p:cNvGrpSpPr/>
        <p:nvPr/>
      </p:nvGrpSpPr>
      <p:grpSpPr>
        <a:xfrm>
          <a:off x="0" y="0"/>
          <a:ext cx="0" cy="0"/>
          <a:chOff x="0" y="0"/>
          <a:chExt cx="0" cy="0"/>
        </a:xfrm>
      </p:grpSpPr>
      <p:sp>
        <p:nvSpPr>
          <p:cNvPr id="2040" name="Shape 204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041" name="Shape 204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0" name="Shape 2080"/>
        <p:cNvGrpSpPr/>
        <p:nvPr/>
      </p:nvGrpSpPr>
      <p:grpSpPr>
        <a:xfrm>
          <a:off x="0" y="0"/>
          <a:ext cx="0" cy="0"/>
          <a:chOff x="0" y="0"/>
          <a:chExt cx="0" cy="0"/>
        </a:xfrm>
      </p:grpSpPr>
      <p:sp>
        <p:nvSpPr>
          <p:cNvPr id="2081" name="Shape 2081"/>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082" name="Shape 208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5" name="Shape 2085"/>
        <p:cNvGrpSpPr/>
        <p:nvPr/>
      </p:nvGrpSpPr>
      <p:grpSpPr>
        <a:xfrm>
          <a:off x="0" y="0"/>
          <a:ext cx="0" cy="0"/>
          <a:chOff x="0" y="0"/>
          <a:chExt cx="0" cy="0"/>
        </a:xfrm>
      </p:grpSpPr>
      <p:sp>
        <p:nvSpPr>
          <p:cNvPr id="2086" name="Shape 2086"/>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087" name="Shape 208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6" name="Shape 2116"/>
        <p:cNvGrpSpPr/>
        <p:nvPr/>
      </p:nvGrpSpPr>
      <p:grpSpPr>
        <a:xfrm>
          <a:off x="0" y="0"/>
          <a:ext cx="0" cy="0"/>
          <a:chOff x="0" y="0"/>
          <a:chExt cx="0" cy="0"/>
        </a:xfrm>
      </p:grpSpPr>
      <p:sp>
        <p:nvSpPr>
          <p:cNvPr id="2117" name="Shape 2117"/>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118" name="Shape 211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5" name="Shape 2135"/>
        <p:cNvGrpSpPr/>
        <p:nvPr/>
      </p:nvGrpSpPr>
      <p:grpSpPr>
        <a:xfrm>
          <a:off x="0" y="0"/>
          <a:ext cx="0" cy="0"/>
          <a:chOff x="0" y="0"/>
          <a:chExt cx="0" cy="0"/>
        </a:xfrm>
      </p:grpSpPr>
      <p:sp>
        <p:nvSpPr>
          <p:cNvPr id="2136" name="Shape 2136"/>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137" name="Shape 213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6" name="Shape 1096"/>
        <p:cNvGrpSpPr/>
        <p:nvPr/>
      </p:nvGrpSpPr>
      <p:grpSpPr>
        <a:xfrm>
          <a:off x="0" y="0"/>
          <a:ext cx="0" cy="0"/>
          <a:chOff x="0" y="0"/>
          <a:chExt cx="0" cy="0"/>
        </a:xfrm>
      </p:grpSpPr>
      <p:sp>
        <p:nvSpPr>
          <p:cNvPr id="1097" name="Shape 1097"/>
          <p:cNvSpPr/>
          <p:nvPr>
            <p:ph idx="2" type="sldImg"/>
          </p:nvPr>
        </p:nvSpPr>
        <p:spPr>
          <a:xfrm>
            <a:off x="390278" y="697229"/>
            <a:ext cx="6229800" cy="3486299"/>
          </a:xfrm>
          <a:custGeom>
            <a:pathLst>
              <a:path extrusionOk="0" h="120000" w="120000">
                <a:moveTo>
                  <a:pt x="0" y="0"/>
                </a:moveTo>
                <a:lnTo>
                  <a:pt x="120000" y="0"/>
                </a:lnTo>
                <a:lnTo>
                  <a:pt x="120000" y="120000"/>
                </a:lnTo>
                <a:lnTo>
                  <a:pt x="0" y="120000"/>
                </a:lnTo>
                <a:close/>
              </a:path>
            </a:pathLst>
          </a:custGeom>
          <a:noFill/>
          <a:ln>
            <a:noFill/>
          </a:ln>
        </p:spPr>
      </p:sp>
      <p:sp>
        <p:nvSpPr>
          <p:cNvPr id="1098" name="Shape 1098"/>
          <p:cNvSpPr txBox="1"/>
          <p:nvPr>
            <p:ph idx="1" type="body"/>
          </p:nvPr>
        </p:nvSpPr>
        <p:spPr>
          <a:xfrm>
            <a:off x="934720" y="4415789"/>
            <a:ext cx="5141100" cy="4183500"/>
          </a:xfrm>
          <a:prstGeom prst="rect">
            <a:avLst/>
          </a:prstGeom>
          <a:noFill/>
          <a:ln>
            <a:noFill/>
          </a:ln>
        </p:spPr>
        <p:txBody>
          <a:bodyPr anchorCtr="0" anchor="t" bIns="45775" lIns="91550" rIns="91550" tIns="45775">
            <a:noAutofit/>
          </a:bodyPr>
          <a:lstStyle/>
          <a:p>
            <a:pPr indent="0" lvl="0" marL="0" marR="0" rtl="0" algn="l">
              <a:lnSpc>
                <a:spcPct val="125000"/>
              </a:lnSpc>
              <a:spcBef>
                <a:spcPts val="0"/>
              </a:spcBef>
              <a:buSzPct val="25000"/>
              <a:buNone/>
            </a:pPr>
            <a:r>
              <a:rPr lang="en-US" sz="1800"/>
              <a:t>The gap is between businesses wanting to spread the concept for openness to all and the customers who they might serve. Current solution is spread out over various services, some free, some cloud, etc. Data is in various formats and in varying levels of completeness.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7" name="Shape 2147"/>
        <p:cNvGrpSpPr/>
        <p:nvPr/>
      </p:nvGrpSpPr>
      <p:grpSpPr>
        <a:xfrm>
          <a:off x="0" y="0"/>
          <a:ext cx="0" cy="0"/>
          <a:chOff x="0" y="0"/>
          <a:chExt cx="0" cy="0"/>
        </a:xfrm>
      </p:grpSpPr>
      <p:sp>
        <p:nvSpPr>
          <p:cNvPr id="2148" name="Shape 2148"/>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149" name="Shape 2149"/>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0" name="Shape 2180"/>
        <p:cNvGrpSpPr/>
        <p:nvPr/>
      </p:nvGrpSpPr>
      <p:grpSpPr>
        <a:xfrm>
          <a:off x="0" y="0"/>
          <a:ext cx="0" cy="0"/>
          <a:chOff x="0" y="0"/>
          <a:chExt cx="0" cy="0"/>
        </a:xfrm>
      </p:grpSpPr>
      <p:sp>
        <p:nvSpPr>
          <p:cNvPr id="2181" name="Shape 2181"/>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182" name="Shape 218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6" name="Shape 2306"/>
        <p:cNvGrpSpPr/>
        <p:nvPr/>
      </p:nvGrpSpPr>
      <p:grpSpPr>
        <a:xfrm>
          <a:off x="0" y="0"/>
          <a:ext cx="0" cy="0"/>
          <a:chOff x="0" y="0"/>
          <a:chExt cx="0" cy="0"/>
        </a:xfrm>
      </p:grpSpPr>
      <p:sp>
        <p:nvSpPr>
          <p:cNvPr id="2307" name="Shape 2307"/>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308" name="Shape 230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9" name="Shape 2379"/>
        <p:cNvGrpSpPr/>
        <p:nvPr/>
      </p:nvGrpSpPr>
      <p:grpSpPr>
        <a:xfrm>
          <a:off x="0" y="0"/>
          <a:ext cx="0" cy="0"/>
          <a:chOff x="0" y="0"/>
          <a:chExt cx="0" cy="0"/>
        </a:xfrm>
      </p:grpSpPr>
      <p:sp>
        <p:nvSpPr>
          <p:cNvPr id="2380" name="Shape 238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381" name="Shape 238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6" name="Shape 2426"/>
        <p:cNvGrpSpPr/>
        <p:nvPr/>
      </p:nvGrpSpPr>
      <p:grpSpPr>
        <a:xfrm>
          <a:off x="0" y="0"/>
          <a:ext cx="0" cy="0"/>
          <a:chOff x="0" y="0"/>
          <a:chExt cx="0" cy="0"/>
        </a:xfrm>
      </p:grpSpPr>
      <p:sp>
        <p:nvSpPr>
          <p:cNvPr id="2427" name="Shape 2427"/>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428" name="Shape 242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0" name="Shape 2460"/>
        <p:cNvGrpSpPr/>
        <p:nvPr/>
      </p:nvGrpSpPr>
      <p:grpSpPr>
        <a:xfrm>
          <a:off x="0" y="0"/>
          <a:ext cx="0" cy="0"/>
          <a:chOff x="0" y="0"/>
          <a:chExt cx="0" cy="0"/>
        </a:xfrm>
      </p:grpSpPr>
      <p:sp>
        <p:nvSpPr>
          <p:cNvPr id="2461" name="Shape 246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2462" name="Shape 2462"/>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6" name="Shape 2476"/>
        <p:cNvGrpSpPr/>
        <p:nvPr/>
      </p:nvGrpSpPr>
      <p:grpSpPr>
        <a:xfrm>
          <a:off x="0" y="0"/>
          <a:ext cx="0" cy="0"/>
          <a:chOff x="0" y="0"/>
          <a:chExt cx="0" cy="0"/>
        </a:xfrm>
      </p:grpSpPr>
      <p:sp>
        <p:nvSpPr>
          <p:cNvPr id="2477" name="Shape 2477"/>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478" name="Shape 247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2" name="Shape 2492"/>
        <p:cNvGrpSpPr/>
        <p:nvPr/>
      </p:nvGrpSpPr>
      <p:grpSpPr>
        <a:xfrm>
          <a:off x="0" y="0"/>
          <a:ext cx="0" cy="0"/>
          <a:chOff x="0" y="0"/>
          <a:chExt cx="0" cy="0"/>
        </a:xfrm>
      </p:grpSpPr>
      <p:sp>
        <p:nvSpPr>
          <p:cNvPr id="2493" name="Shape 2493"/>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494" name="Shape 249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9" name="Shape 2499"/>
        <p:cNvGrpSpPr/>
        <p:nvPr/>
      </p:nvGrpSpPr>
      <p:grpSpPr>
        <a:xfrm>
          <a:off x="0" y="0"/>
          <a:ext cx="0" cy="0"/>
          <a:chOff x="0" y="0"/>
          <a:chExt cx="0" cy="0"/>
        </a:xfrm>
      </p:grpSpPr>
      <p:sp>
        <p:nvSpPr>
          <p:cNvPr id="2500" name="Shape 250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501" name="Shape 250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2" name="Shape 2512"/>
        <p:cNvGrpSpPr/>
        <p:nvPr/>
      </p:nvGrpSpPr>
      <p:grpSpPr>
        <a:xfrm>
          <a:off x="0" y="0"/>
          <a:ext cx="0" cy="0"/>
          <a:chOff x="0" y="0"/>
          <a:chExt cx="0" cy="0"/>
        </a:xfrm>
      </p:grpSpPr>
      <p:sp>
        <p:nvSpPr>
          <p:cNvPr id="2513" name="Shape 2513"/>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514" name="Shape 251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8" name="Shape 1188"/>
        <p:cNvGrpSpPr/>
        <p:nvPr/>
      </p:nvGrpSpPr>
      <p:grpSpPr>
        <a:xfrm>
          <a:off x="0" y="0"/>
          <a:ext cx="0" cy="0"/>
          <a:chOff x="0" y="0"/>
          <a:chExt cx="0" cy="0"/>
        </a:xfrm>
      </p:grpSpPr>
      <p:sp>
        <p:nvSpPr>
          <p:cNvPr id="1189" name="Shape 1189"/>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t/>
            </a:r>
            <a:endParaRPr/>
          </a:p>
        </p:txBody>
      </p:sp>
      <p:sp>
        <p:nvSpPr>
          <p:cNvPr id="1190" name="Shape 1190"/>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5" name="Shape 2525"/>
        <p:cNvGrpSpPr/>
        <p:nvPr/>
      </p:nvGrpSpPr>
      <p:grpSpPr>
        <a:xfrm>
          <a:off x="0" y="0"/>
          <a:ext cx="0" cy="0"/>
          <a:chOff x="0" y="0"/>
          <a:chExt cx="0" cy="0"/>
        </a:xfrm>
      </p:grpSpPr>
      <p:sp>
        <p:nvSpPr>
          <p:cNvPr id="2526" name="Shape 2526"/>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527" name="Shape 252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0" name="Shape 2540"/>
        <p:cNvGrpSpPr/>
        <p:nvPr/>
      </p:nvGrpSpPr>
      <p:grpSpPr>
        <a:xfrm>
          <a:off x="0" y="0"/>
          <a:ext cx="0" cy="0"/>
          <a:chOff x="0" y="0"/>
          <a:chExt cx="0" cy="0"/>
        </a:xfrm>
      </p:grpSpPr>
      <p:sp>
        <p:nvSpPr>
          <p:cNvPr id="2541" name="Shape 2541"/>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542" name="Shape 254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7" name="Shape 2557"/>
        <p:cNvGrpSpPr/>
        <p:nvPr/>
      </p:nvGrpSpPr>
      <p:grpSpPr>
        <a:xfrm>
          <a:off x="0" y="0"/>
          <a:ext cx="0" cy="0"/>
          <a:chOff x="0" y="0"/>
          <a:chExt cx="0" cy="0"/>
        </a:xfrm>
      </p:grpSpPr>
      <p:sp>
        <p:nvSpPr>
          <p:cNvPr id="2558" name="Shape 2558"/>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559" name="Shape 2559"/>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4" name="Shape 2564"/>
        <p:cNvGrpSpPr/>
        <p:nvPr/>
      </p:nvGrpSpPr>
      <p:grpSpPr>
        <a:xfrm>
          <a:off x="0" y="0"/>
          <a:ext cx="0" cy="0"/>
          <a:chOff x="0" y="0"/>
          <a:chExt cx="0" cy="0"/>
        </a:xfrm>
      </p:grpSpPr>
      <p:sp>
        <p:nvSpPr>
          <p:cNvPr id="2565" name="Shape 2565"/>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566" name="Shape 2566"/>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6" name="Shape 2576"/>
        <p:cNvGrpSpPr/>
        <p:nvPr/>
      </p:nvGrpSpPr>
      <p:grpSpPr>
        <a:xfrm>
          <a:off x="0" y="0"/>
          <a:ext cx="0" cy="0"/>
          <a:chOff x="0" y="0"/>
          <a:chExt cx="0" cy="0"/>
        </a:xfrm>
      </p:grpSpPr>
      <p:sp>
        <p:nvSpPr>
          <p:cNvPr id="2577" name="Shape 2577"/>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578" name="Shape 257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8" name="Shape 2588"/>
        <p:cNvGrpSpPr/>
        <p:nvPr/>
      </p:nvGrpSpPr>
      <p:grpSpPr>
        <a:xfrm>
          <a:off x="0" y="0"/>
          <a:ext cx="0" cy="0"/>
          <a:chOff x="0" y="0"/>
          <a:chExt cx="0" cy="0"/>
        </a:xfrm>
      </p:grpSpPr>
      <p:sp>
        <p:nvSpPr>
          <p:cNvPr id="2589" name="Shape 2589"/>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590" name="Shape 2590"/>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5" name="Shape 2595"/>
        <p:cNvGrpSpPr/>
        <p:nvPr/>
      </p:nvGrpSpPr>
      <p:grpSpPr>
        <a:xfrm>
          <a:off x="0" y="0"/>
          <a:ext cx="0" cy="0"/>
          <a:chOff x="0" y="0"/>
          <a:chExt cx="0" cy="0"/>
        </a:xfrm>
      </p:grpSpPr>
      <p:sp>
        <p:nvSpPr>
          <p:cNvPr id="2596" name="Shape 2596"/>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597" name="Shape 259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3" name="Shape 2603"/>
        <p:cNvGrpSpPr/>
        <p:nvPr/>
      </p:nvGrpSpPr>
      <p:grpSpPr>
        <a:xfrm>
          <a:off x="0" y="0"/>
          <a:ext cx="0" cy="0"/>
          <a:chOff x="0" y="0"/>
          <a:chExt cx="0" cy="0"/>
        </a:xfrm>
      </p:grpSpPr>
      <p:sp>
        <p:nvSpPr>
          <p:cNvPr id="2604" name="Shape 260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605" name="Shape 260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1" name="Shape 2611"/>
        <p:cNvGrpSpPr/>
        <p:nvPr/>
      </p:nvGrpSpPr>
      <p:grpSpPr>
        <a:xfrm>
          <a:off x="0" y="0"/>
          <a:ext cx="0" cy="0"/>
          <a:chOff x="0" y="0"/>
          <a:chExt cx="0" cy="0"/>
        </a:xfrm>
      </p:grpSpPr>
      <p:sp>
        <p:nvSpPr>
          <p:cNvPr id="2612" name="Shape 2612"/>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613" name="Shape 2613"/>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9" name="Shape 2619"/>
        <p:cNvGrpSpPr/>
        <p:nvPr/>
      </p:nvGrpSpPr>
      <p:grpSpPr>
        <a:xfrm>
          <a:off x="0" y="0"/>
          <a:ext cx="0" cy="0"/>
          <a:chOff x="0" y="0"/>
          <a:chExt cx="0" cy="0"/>
        </a:xfrm>
      </p:grpSpPr>
      <p:sp>
        <p:nvSpPr>
          <p:cNvPr id="2620" name="Shape 262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621" name="Shape 262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7" name="Shape 1197"/>
        <p:cNvGrpSpPr/>
        <p:nvPr/>
      </p:nvGrpSpPr>
      <p:grpSpPr>
        <a:xfrm>
          <a:off x="0" y="0"/>
          <a:ext cx="0" cy="0"/>
          <a:chOff x="0" y="0"/>
          <a:chExt cx="0" cy="0"/>
        </a:xfrm>
      </p:grpSpPr>
      <p:sp>
        <p:nvSpPr>
          <p:cNvPr id="1198" name="Shape 1198"/>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199" name="Shape 1199"/>
          <p:cNvSpPr txBox="1"/>
          <p:nvPr>
            <p:ph idx="1" type="body"/>
          </p:nvPr>
        </p:nvSpPr>
        <p:spPr>
          <a:xfrm>
            <a:off x="407987" y="4415789"/>
            <a:ext cx="6194400" cy="4183500"/>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rPr lang="en-US" sz="1000">
                <a:solidFill>
                  <a:schemeClr val="dk1"/>
                </a:solidFill>
              </a:rPr>
              <a:t>Eric - Add more about mobile push, leveraging content canvas from other areas, targeted audiences</a:t>
            </a:r>
          </a:p>
          <a:p>
            <a:pPr indent="0" lvl="0" marL="0" marR="0" rtl="0" algn="l">
              <a:spcBef>
                <a:spcPts val="0"/>
              </a:spcBef>
              <a:buClr>
                <a:schemeClr val="dk1"/>
              </a:buClr>
              <a:buSzPct val="25000"/>
              <a:buFont typeface="Arial"/>
              <a:buNone/>
            </a:pPr>
            <a:r>
              <a:rPr lang="en-US" sz="1000">
                <a:solidFill>
                  <a:schemeClr val="dk1"/>
                </a:solidFill>
              </a:rPr>
              <a:t>Eric - Send to Rachel for tweaks week after dry run</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7" name="Shape 2627"/>
        <p:cNvGrpSpPr/>
        <p:nvPr/>
      </p:nvGrpSpPr>
      <p:grpSpPr>
        <a:xfrm>
          <a:off x="0" y="0"/>
          <a:ext cx="0" cy="0"/>
          <a:chOff x="0" y="0"/>
          <a:chExt cx="0" cy="0"/>
        </a:xfrm>
      </p:grpSpPr>
      <p:sp>
        <p:nvSpPr>
          <p:cNvPr id="2628" name="Shape 2628"/>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629" name="Shape 2629"/>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5" name="Shape 2635"/>
        <p:cNvGrpSpPr/>
        <p:nvPr/>
      </p:nvGrpSpPr>
      <p:grpSpPr>
        <a:xfrm>
          <a:off x="0" y="0"/>
          <a:ext cx="0" cy="0"/>
          <a:chOff x="0" y="0"/>
          <a:chExt cx="0" cy="0"/>
        </a:xfrm>
      </p:grpSpPr>
      <p:sp>
        <p:nvSpPr>
          <p:cNvPr id="2636" name="Shape 2636"/>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637" name="Shape 263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3" name="Shape 2643"/>
        <p:cNvGrpSpPr/>
        <p:nvPr/>
      </p:nvGrpSpPr>
      <p:grpSpPr>
        <a:xfrm>
          <a:off x="0" y="0"/>
          <a:ext cx="0" cy="0"/>
          <a:chOff x="0" y="0"/>
          <a:chExt cx="0" cy="0"/>
        </a:xfrm>
      </p:grpSpPr>
      <p:sp>
        <p:nvSpPr>
          <p:cNvPr id="2644" name="Shape 264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645" name="Shape 264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9" name="Shape 2649"/>
        <p:cNvGrpSpPr/>
        <p:nvPr/>
      </p:nvGrpSpPr>
      <p:grpSpPr>
        <a:xfrm>
          <a:off x="0" y="0"/>
          <a:ext cx="0" cy="0"/>
          <a:chOff x="0" y="0"/>
          <a:chExt cx="0" cy="0"/>
        </a:xfrm>
      </p:grpSpPr>
      <p:sp>
        <p:nvSpPr>
          <p:cNvPr id="2650" name="Shape 265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651" name="Shape 265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2" name="Shape 2662"/>
        <p:cNvGrpSpPr/>
        <p:nvPr/>
      </p:nvGrpSpPr>
      <p:grpSpPr>
        <a:xfrm>
          <a:off x="0" y="0"/>
          <a:ext cx="0" cy="0"/>
          <a:chOff x="0" y="0"/>
          <a:chExt cx="0" cy="0"/>
        </a:xfrm>
      </p:grpSpPr>
      <p:sp>
        <p:nvSpPr>
          <p:cNvPr id="2663" name="Shape 2663"/>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664" name="Shape 266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3" name="Shape 2673"/>
        <p:cNvGrpSpPr/>
        <p:nvPr/>
      </p:nvGrpSpPr>
      <p:grpSpPr>
        <a:xfrm>
          <a:off x="0" y="0"/>
          <a:ext cx="0" cy="0"/>
          <a:chOff x="0" y="0"/>
          <a:chExt cx="0" cy="0"/>
        </a:xfrm>
      </p:grpSpPr>
      <p:sp>
        <p:nvSpPr>
          <p:cNvPr id="2674" name="Shape 267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675" name="Shape 267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9" name="Shape 2679"/>
        <p:cNvGrpSpPr/>
        <p:nvPr/>
      </p:nvGrpSpPr>
      <p:grpSpPr>
        <a:xfrm>
          <a:off x="0" y="0"/>
          <a:ext cx="0" cy="0"/>
          <a:chOff x="0" y="0"/>
          <a:chExt cx="0" cy="0"/>
        </a:xfrm>
      </p:grpSpPr>
      <p:sp>
        <p:nvSpPr>
          <p:cNvPr id="2680" name="Shape 2680"/>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681" name="Shape 2681"/>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4" name="Shape 2694"/>
        <p:cNvGrpSpPr/>
        <p:nvPr/>
      </p:nvGrpSpPr>
      <p:grpSpPr>
        <a:xfrm>
          <a:off x="0" y="0"/>
          <a:ext cx="0" cy="0"/>
          <a:chOff x="0" y="0"/>
          <a:chExt cx="0" cy="0"/>
        </a:xfrm>
      </p:grpSpPr>
      <p:sp>
        <p:nvSpPr>
          <p:cNvPr id="2695" name="Shape 2695"/>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696" name="Shape 2696"/>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3" name="Shape 2703"/>
        <p:cNvGrpSpPr/>
        <p:nvPr/>
      </p:nvGrpSpPr>
      <p:grpSpPr>
        <a:xfrm>
          <a:off x="0" y="0"/>
          <a:ext cx="0" cy="0"/>
          <a:chOff x="0" y="0"/>
          <a:chExt cx="0" cy="0"/>
        </a:xfrm>
      </p:grpSpPr>
      <p:sp>
        <p:nvSpPr>
          <p:cNvPr id="2704" name="Shape 270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705" name="Shape 270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3" name="Shape 2713"/>
        <p:cNvGrpSpPr/>
        <p:nvPr/>
      </p:nvGrpSpPr>
      <p:grpSpPr>
        <a:xfrm>
          <a:off x="0" y="0"/>
          <a:ext cx="0" cy="0"/>
          <a:chOff x="0" y="0"/>
          <a:chExt cx="0" cy="0"/>
        </a:xfrm>
      </p:grpSpPr>
      <p:sp>
        <p:nvSpPr>
          <p:cNvPr id="2714" name="Shape 2714"/>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2715" name="Shape 2715"/>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jpg"/><Relationship Id="rId3" Type="http://schemas.openxmlformats.org/officeDocument/2006/relationships/image" Target="../media/image7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jpg"/><Relationship Id="rId3" Type="http://schemas.openxmlformats.org/officeDocument/2006/relationships/image" Target="../media/image7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jpg"/><Relationship Id="rId3" Type="http://schemas.openxmlformats.org/officeDocument/2006/relationships/image" Target="../media/image7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 Id="rId3" Type="http://schemas.openxmlformats.org/officeDocument/2006/relationships/image" Target="../media/image0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 Id="rId3" Type="http://schemas.openxmlformats.org/officeDocument/2006/relationships/image" Target="../media/image0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13.png"/><Relationship Id="rId4" Type="http://schemas.openxmlformats.org/officeDocument/2006/relationships/image" Target="../media/image0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13.png"/><Relationship Id="rId4" Type="http://schemas.openxmlformats.org/officeDocument/2006/relationships/image" Target="../media/image0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13.png"/><Relationship Id="rId4" Type="http://schemas.openxmlformats.org/officeDocument/2006/relationships/image" Target="../media/image0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 Id="rId3" Type="http://schemas.openxmlformats.org/officeDocument/2006/relationships/image" Target="../media/image13.png"/><Relationship Id="rId4" Type="http://schemas.openxmlformats.org/officeDocument/2006/relationships/image" Target="../media/image0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9.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8.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 Id="rId3"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1.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1.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 Id="rId3" Type="http://schemas.openxmlformats.org/officeDocument/2006/relationships/image" Target="../media/image13.png"/><Relationship Id="rId4" Type="http://schemas.openxmlformats.org/officeDocument/2006/relationships/image" Target="../media/image0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 Id="rId3" Type="http://schemas.openxmlformats.org/officeDocument/2006/relationships/image" Target="../media/image13.png"/><Relationship Id="rId4" Type="http://schemas.openxmlformats.org/officeDocument/2006/relationships/image" Target="../media/image0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7.png"/><Relationship Id="rId3" Type="http://schemas.openxmlformats.org/officeDocument/2006/relationships/image" Target="../media/image3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02.png"/><Relationship Id="rId7" Type="http://schemas.openxmlformats.org/officeDocument/2006/relationships/image" Target="../media/image2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jpg"/><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image" Target="../media/image27.png"/><Relationship Id="rId4" Type="http://schemas.openxmlformats.org/officeDocument/2006/relationships/image" Target="../media/image11.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2.png"/><Relationship Id="rId3" Type="http://schemas.openxmlformats.org/officeDocument/2006/relationships/image" Target="../media/image3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jpg"/><Relationship Id="rId3" Type="http://schemas.openxmlformats.org/officeDocument/2006/relationships/image" Target="../media/image7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A">
    <p:bg>
      <p:bgPr>
        <a:solidFill>
          <a:schemeClr val="lt1"/>
        </a:solidFill>
      </p:bgPr>
    </p:bg>
    <p:spTree>
      <p:nvGrpSpPr>
        <p:cNvPr id="30" name="Shape 30"/>
        <p:cNvGrpSpPr/>
        <p:nvPr/>
      </p:nvGrpSpPr>
      <p:grpSpPr>
        <a:xfrm>
          <a:off x="0" y="0"/>
          <a:ext cx="0" cy="0"/>
          <a:chOff x="0" y="0"/>
          <a:chExt cx="0" cy="0"/>
        </a:xfrm>
      </p:grpSpPr>
      <p:sp>
        <p:nvSpPr>
          <p:cNvPr id="31" name="Shape 31"/>
          <p:cNvSpPr txBox="1"/>
          <p:nvPr>
            <p:ph type="ctrTitle"/>
          </p:nvPr>
        </p:nvSpPr>
        <p:spPr>
          <a:xfrm>
            <a:off x="360362" y="2088086"/>
            <a:ext cx="10908172" cy="2157269"/>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cxnSp>
        <p:nvCxnSpPr>
          <p:cNvPr id="32" name="Shape 32"/>
          <p:cNvCxnSpPr/>
          <p:nvPr/>
        </p:nvCxnSpPr>
        <p:spPr>
          <a:xfrm>
            <a:off x="353647" y="4392428"/>
            <a:ext cx="11835177" cy="0"/>
          </a:xfrm>
          <a:prstGeom prst="straightConnector1">
            <a:avLst/>
          </a:prstGeom>
          <a:noFill/>
          <a:ln cap="flat" cmpd="sng" w="12700">
            <a:solidFill>
              <a:schemeClr val="accent2"/>
            </a:solidFill>
            <a:prstDash val="solid"/>
            <a:round/>
            <a:headEnd len="med" w="med" type="none"/>
            <a:tailEnd len="med" w="med" type="none"/>
          </a:ln>
        </p:spPr>
      </p:cxnSp>
      <p:sp>
        <p:nvSpPr>
          <p:cNvPr id="33" name="Shape 33"/>
          <p:cNvSpPr txBox="1"/>
          <p:nvPr>
            <p:ph idx="1" type="body"/>
          </p:nvPr>
        </p:nvSpPr>
        <p:spPr>
          <a:xfrm>
            <a:off x="338327" y="5528767"/>
            <a:ext cx="11515535" cy="500388"/>
          </a:xfrm>
          <a:prstGeom prst="rect">
            <a:avLst/>
          </a:prstGeom>
          <a:noFill/>
          <a:ln>
            <a:noFill/>
          </a:ln>
        </p:spPr>
        <p:txBody>
          <a:bodyPr anchorCtr="0" anchor="t" bIns="91425" lIns="91425" rIns="91425" tIns="91425"/>
          <a:lstStyle>
            <a:lvl1pPr indent="101600" marL="0" rtl="0">
              <a:lnSpc>
                <a:spcPct val="100000"/>
              </a:lnSpc>
              <a:spcBef>
                <a:spcPts val="0"/>
              </a:spcBef>
              <a:spcAft>
                <a:spcPts val="0"/>
              </a:spcAft>
              <a:buClr>
                <a:schemeClr val="accent1"/>
              </a:buClr>
              <a:buFont typeface="Arial"/>
              <a:buChar char="​"/>
              <a:defRPr/>
            </a:lvl1pPr>
            <a:lvl2pPr indent="114300" marL="0" rtl="0">
              <a:spcBef>
                <a:spcPts val="0"/>
              </a:spcBef>
              <a:buClr>
                <a:schemeClr val="accent2"/>
              </a:buClr>
              <a:buFont typeface="Arial"/>
              <a:buChar char="​"/>
              <a:defRPr/>
            </a:lvl2pPr>
            <a:lvl3pPr indent="127000" marL="0" rtl="0">
              <a:spcBef>
                <a:spcPts val="0"/>
              </a:spcBef>
              <a:buClr>
                <a:schemeClr val="accent2"/>
              </a:buClr>
              <a:buFont typeface="Arial"/>
              <a:buChar char="​"/>
              <a:defRPr/>
            </a:lvl3pPr>
            <a:lvl4pPr indent="127000" marL="0" rtl="0">
              <a:spcBef>
                <a:spcPts val="0"/>
              </a:spcBef>
              <a:buClr>
                <a:schemeClr val="accent2"/>
              </a:buClr>
              <a:buFont typeface="Arial"/>
              <a:buChar char="​"/>
              <a:defRPr/>
            </a:lvl4pPr>
            <a:lvl5pPr indent="127000" marL="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4" name="Shape 34"/>
          <p:cNvSpPr txBox="1"/>
          <p:nvPr>
            <p:ph idx="2" type="body"/>
          </p:nvPr>
        </p:nvSpPr>
        <p:spPr>
          <a:xfrm>
            <a:off x="338327" y="4547601"/>
            <a:ext cx="7289872" cy="750470"/>
          </a:xfrm>
          <a:prstGeom prst="rect">
            <a:avLst/>
          </a:prstGeom>
          <a:noFill/>
          <a:ln>
            <a:noFill/>
          </a:ln>
        </p:spPr>
        <p:txBody>
          <a:bodyPr anchorCtr="0" anchor="t" bIns="91425" lIns="91425" rIns="91425" tIns="91425"/>
          <a:lstStyle>
            <a:lvl1pPr rtl="0">
              <a:spcBef>
                <a:spcPts val="0"/>
              </a:spcBef>
              <a:spcAft>
                <a:spcPts val="0"/>
              </a:spcAft>
              <a:buClr>
                <a:schemeClr val="accent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35" name="Shape 35"/>
          <p:cNvPicPr preferRelativeResize="0"/>
          <p:nvPr/>
        </p:nvPicPr>
        <p:blipFill rotWithShape="1">
          <a:blip r:embed="rId2">
            <a:alphaModFix/>
          </a:blip>
          <a:srcRect b="0" l="0" r="0" t="0"/>
          <a:stretch/>
        </p:blipFill>
        <p:spPr>
          <a:xfrm>
            <a:off x="332562" y="872837"/>
            <a:ext cx="4793376" cy="11155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gray">
    <p:spTree>
      <p:nvGrpSpPr>
        <p:cNvPr id="84" name="Shape 84"/>
        <p:cNvGrpSpPr/>
        <p:nvPr/>
      </p:nvGrpSpPr>
      <p:grpSpPr>
        <a:xfrm>
          <a:off x="0" y="0"/>
          <a:ext cx="0" cy="0"/>
          <a:chOff x="0" y="0"/>
          <a:chExt cx="0" cy="0"/>
        </a:xfrm>
      </p:grpSpPr>
      <p:sp>
        <p:nvSpPr>
          <p:cNvPr id="85" name="Shape 85"/>
          <p:cNvSpPr txBox="1"/>
          <p:nvPr>
            <p:ph idx="1" type="body"/>
          </p:nvPr>
        </p:nvSpPr>
        <p:spPr>
          <a:xfrm>
            <a:off x="342878" y="1599479"/>
            <a:ext cx="3743721" cy="4622864"/>
          </a:xfrm>
          <a:prstGeom prst="rect">
            <a:avLst/>
          </a:prstGeom>
          <a:solidFill>
            <a:srgbClr val="E4E6E7"/>
          </a:solid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86" name="Shape 86"/>
          <p:cNvSpPr txBox="1"/>
          <p:nvPr>
            <p:ph idx="2" type="body"/>
          </p:nvPr>
        </p:nvSpPr>
        <p:spPr>
          <a:xfrm>
            <a:off x="4229098" y="1599479"/>
            <a:ext cx="3730752" cy="4622864"/>
          </a:xfrm>
          <a:prstGeom prst="rect">
            <a:avLst/>
          </a:prstGeom>
          <a:solidFill>
            <a:srgbClr val="E4E6E7"/>
          </a:solid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87" name="Shape 87"/>
          <p:cNvSpPr txBox="1"/>
          <p:nvPr>
            <p:ph idx="3" type="body"/>
          </p:nvPr>
        </p:nvSpPr>
        <p:spPr>
          <a:xfrm>
            <a:off x="8109614" y="1599479"/>
            <a:ext cx="3736459" cy="4622864"/>
          </a:xfrm>
          <a:prstGeom prst="rect">
            <a:avLst/>
          </a:prstGeom>
          <a:solidFill>
            <a:srgbClr val="E4E6E7"/>
          </a:solid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88" name="Shape 88"/>
          <p:cNvSpPr txBox="1"/>
          <p:nvPr>
            <p:ph idx="4"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9" name="Shape 89"/>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90" name="Shape 90"/>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ith Bullets ">
    <p:bg>
      <p:bgPr>
        <a:blipFill rotWithShape="1">
          <a:blip r:embed="rId2">
            <a:alphaModFix/>
          </a:blip>
          <a:tile algn="tl" flip="none" tx="0" sx="99997" ty="0" sy="99997"/>
        </a:blipFill>
      </p:bgPr>
    </p:bg>
    <p:spTree>
      <p:nvGrpSpPr>
        <p:cNvPr id="988" name="Shape 988"/>
        <p:cNvGrpSpPr/>
        <p:nvPr/>
      </p:nvGrpSpPr>
      <p:grpSpPr>
        <a:xfrm>
          <a:off x="0" y="0"/>
          <a:ext cx="0" cy="0"/>
          <a:chOff x="0" y="0"/>
          <a:chExt cx="0" cy="0"/>
        </a:xfrm>
      </p:grpSpPr>
      <p:sp>
        <p:nvSpPr>
          <p:cNvPr id="989" name="Shape 989"/>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90" name="Shape 990"/>
          <p:cNvSpPr txBox="1"/>
          <p:nvPr>
            <p:ph idx="1" type="body"/>
          </p:nvPr>
        </p:nvSpPr>
        <p:spPr>
          <a:xfrm>
            <a:off x="508267" y="1529757"/>
            <a:ext cx="11097599" cy="4250700"/>
          </a:xfrm>
          <a:prstGeom prst="rect">
            <a:avLst/>
          </a:prstGeom>
          <a:noFill/>
          <a:ln>
            <a:noFill/>
          </a:ln>
        </p:spPr>
        <p:txBody>
          <a:bodyPr anchorCtr="0" anchor="t" bIns="45700" lIns="45700" rIns="45700" tIns="45700"/>
          <a:lstStyle>
            <a:lvl1pPr rtl="0">
              <a:spcBef>
                <a:spcPts val="0"/>
              </a:spcBef>
              <a:defRPr/>
            </a:lvl1pPr>
            <a:lvl2pPr indent="0" marL="0" rtl="0">
              <a:spcBef>
                <a:spcPts val="1000"/>
              </a:spcBef>
              <a:buNone/>
              <a:defRPr/>
            </a:lvl2pPr>
            <a:lvl3pPr indent="-215900" marL="431800" rtl="0">
              <a:spcBef>
                <a:spcPts val="1000"/>
              </a:spcBef>
              <a:defRPr/>
            </a:lvl3pPr>
            <a:lvl4pPr indent="-215900" marL="647700" rtl="0">
              <a:spcBef>
                <a:spcPts val="1000"/>
              </a:spcBef>
              <a:defRPr/>
            </a:lvl4pPr>
            <a:lvl5pPr indent="-215900" marL="863600" rtl="0">
              <a:spcBef>
                <a:spcPts val="100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991" name="Shape 991"/>
          <p:cNvPicPr preferRelativeResize="0"/>
          <p:nvPr/>
        </p:nvPicPr>
        <p:blipFill rotWithShape="1">
          <a:blip r:embed="rId3">
            <a:alphaModFix/>
          </a:blip>
          <a:srcRect b="0" l="0" r="0" t="0"/>
          <a:stretch/>
        </p:blipFill>
        <p:spPr>
          <a:xfrm>
            <a:off x="10842887" y="599200"/>
            <a:ext cx="778800" cy="54510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
    <p:bg>
      <p:bgPr>
        <a:blipFill rotWithShape="1">
          <a:blip r:embed="rId2">
            <a:alphaModFix/>
          </a:blip>
          <a:tile algn="tl" flip="none" tx="0" sx="99997" ty="0" sy="99997"/>
        </a:blipFill>
      </p:bgPr>
    </p:bg>
    <p:spTree>
      <p:nvGrpSpPr>
        <p:cNvPr id="992" name="Shape 992"/>
        <p:cNvGrpSpPr/>
        <p:nvPr/>
      </p:nvGrpSpPr>
      <p:grpSpPr>
        <a:xfrm>
          <a:off x="0" y="0"/>
          <a:ext cx="0" cy="0"/>
          <a:chOff x="0" y="0"/>
          <a:chExt cx="0" cy="0"/>
        </a:xfrm>
      </p:grpSpPr>
      <p:sp>
        <p:nvSpPr>
          <p:cNvPr id="993" name="Shape 993"/>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994" name="Shape 994"/>
          <p:cNvPicPr preferRelativeResize="0"/>
          <p:nvPr/>
        </p:nvPicPr>
        <p:blipFill rotWithShape="1">
          <a:blip r:embed="rId3">
            <a:alphaModFix/>
          </a:blip>
          <a:srcRect b="0" l="0" r="0" t="0"/>
          <a:stretch/>
        </p:blipFill>
        <p:spPr>
          <a:xfrm>
            <a:off x="10842887" y="599200"/>
            <a:ext cx="778800" cy="5451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 Logo Bottom Right">
    <p:bg>
      <p:bgPr>
        <a:blipFill rotWithShape="1">
          <a:blip r:embed="rId2">
            <a:alphaModFix/>
          </a:blip>
          <a:tile algn="tl" flip="none" tx="0" sx="99997" ty="0" sy="99997"/>
        </a:blipFill>
      </p:bgPr>
    </p:bg>
    <p:spTree>
      <p:nvGrpSpPr>
        <p:cNvPr id="995" name="Shape 995"/>
        <p:cNvGrpSpPr/>
        <p:nvPr/>
      </p:nvGrpSpPr>
      <p:grpSpPr>
        <a:xfrm>
          <a:off x="0" y="0"/>
          <a:ext cx="0" cy="0"/>
          <a:chOff x="0" y="0"/>
          <a:chExt cx="0" cy="0"/>
        </a:xfrm>
      </p:grpSpPr>
      <p:sp>
        <p:nvSpPr>
          <p:cNvPr id="996" name="Shape 996"/>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997" name="Shape 997"/>
          <p:cNvPicPr preferRelativeResize="0"/>
          <p:nvPr/>
        </p:nvPicPr>
        <p:blipFill rotWithShape="1">
          <a:blip r:embed="rId3">
            <a:alphaModFix/>
          </a:blip>
          <a:srcRect b="0" l="0" r="0" t="0"/>
          <a:stretch/>
        </p:blipFill>
        <p:spPr>
          <a:xfrm>
            <a:off x="10842887" y="5721533"/>
            <a:ext cx="778800" cy="5451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98" name="Shape 998"/>
        <p:cNvGrpSpPr/>
        <p:nvPr/>
      </p:nvGrpSpPr>
      <p:grpSpPr>
        <a:xfrm>
          <a:off x="0" y="0"/>
          <a:ext cx="0" cy="0"/>
          <a:chOff x="0" y="0"/>
          <a:chExt cx="0" cy="0"/>
        </a:xfrm>
      </p:grpSpPr>
      <p:sp>
        <p:nvSpPr>
          <p:cNvPr id="999" name="Shape 999"/>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bg>
      <p:bgPr>
        <a:blipFill rotWithShape="1">
          <a:blip r:embed="rId2">
            <a:alphaModFix/>
          </a:blip>
          <a:stretch>
            <a:fillRect b="0" l="0" r="0" t="0"/>
          </a:stretch>
        </a:blipFill>
      </p:bgPr>
    </p:bg>
    <p:spTree>
      <p:nvGrpSpPr>
        <p:cNvPr id="1000" name="Shape 1000"/>
        <p:cNvGrpSpPr/>
        <p:nvPr/>
      </p:nvGrpSpPr>
      <p:grpSpPr>
        <a:xfrm>
          <a:off x="0" y="0"/>
          <a:ext cx="0" cy="0"/>
          <a:chOff x="0" y="0"/>
          <a:chExt cx="0" cy="0"/>
        </a:xfrm>
      </p:grpSpPr>
      <p:sp>
        <p:nvSpPr>
          <p:cNvPr id="1001" name="Shape 1001"/>
          <p:cNvSpPr txBox="1"/>
          <p:nvPr>
            <p:ph type="title"/>
          </p:nvPr>
        </p:nvSpPr>
        <p:spPr>
          <a:xfrm>
            <a:off x="512331" y="0"/>
            <a:ext cx="11096999" cy="1267500"/>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02" name="Shape 1002"/>
        <p:cNvGrpSpPr/>
        <p:nvPr/>
      </p:nvGrpSpPr>
      <p:grpSpPr>
        <a:xfrm>
          <a:off x="0" y="0"/>
          <a:ext cx="0" cy="0"/>
          <a:chOff x="0" y="0"/>
          <a:chExt cx="0" cy="0"/>
        </a:xfrm>
      </p:grpSpPr>
      <p:sp>
        <p:nvSpPr>
          <p:cNvPr id="1003" name="Shape 1003"/>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04" name="Shape 1004"/>
        <p:cNvGrpSpPr/>
        <p:nvPr/>
      </p:nvGrpSpPr>
      <p:grpSpPr>
        <a:xfrm>
          <a:off x="0" y="0"/>
          <a:ext cx="0" cy="0"/>
          <a:chOff x="0" y="0"/>
          <a:chExt cx="0" cy="0"/>
        </a:xfrm>
      </p:grpSpPr>
      <p:sp>
        <p:nvSpPr>
          <p:cNvPr id="1005" name="Shape 1005"/>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06" name="Shape 1006"/>
        <p:cNvGrpSpPr/>
        <p:nvPr/>
      </p:nvGrpSpPr>
      <p:grpSpPr>
        <a:xfrm>
          <a:off x="0" y="0"/>
          <a:ext cx="0" cy="0"/>
          <a:chOff x="0" y="0"/>
          <a:chExt cx="0" cy="0"/>
        </a:xfrm>
      </p:grpSpPr>
      <p:sp>
        <p:nvSpPr>
          <p:cNvPr id="1007" name="Shape 1007"/>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08" name="Shape 1008"/>
        <p:cNvGrpSpPr/>
        <p:nvPr/>
      </p:nvGrpSpPr>
      <p:grpSpPr>
        <a:xfrm>
          <a:off x="0" y="0"/>
          <a:ext cx="0" cy="0"/>
          <a:chOff x="0" y="0"/>
          <a:chExt cx="0" cy="0"/>
        </a:xfrm>
      </p:grpSpPr>
      <p:sp>
        <p:nvSpPr>
          <p:cNvPr id="1009" name="Shape 1009"/>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10" name="Shape 1010"/>
        <p:cNvGrpSpPr/>
        <p:nvPr/>
      </p:nvGrpSpPr>
      <p:grpSpPr>
        <a:xfrm>
          <a:off x="0" y="0"/>
          <a:ext cx="0" cy="0"/>
          <a:chOff x="0" y="0"/>
          <a:chExt cx="0" cy="0"/>
        </a:xfrm>
      </p:grpSpPr>
      <p:sp>
        <p:nvSpPr>
          <p:cNvPr id="1011" name="Shape 1011"/>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_titles">
    <p:spTree>
      <p:nvGrpSpPr>
        <p:cNvPr id="91" name="Shape 91"/>
        <p:cNvGrpSpPr/>
        <p:nvPr/>
      </p:nvGrpSpPr>
      <p:grpSpPr>
        <a:xfrm>
          <a:off x="0" y="0"/>
          <a:ext cx="0" cy="0"/>
          <a:chOff x="0" y="0"/>
          <a:chExt cx="0" cy="0"/>
        </a:xfrm>
      </p:grpSpPr>
      <p:sp>
        <p:nvSpPr>
          <p:cNvPr id="92" name="Shape 92"/>
          <p:cNvSpPr txBox="1"/>
          <p:nvPr>
            <p:ph idx="1" type="body"/>
          </p:nvPr>
        </p:nvSpPr>
        <p:spPr>
          <a:xfrm>
            <a:off x="338328" y="2480258"/>
            <a:ext cx="3755988"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3" name="Shape 93"/>
          <p:cNvSpPr txBox="1"/>
          <p:nvPr>
            <p:ph idx="2" type="body"/>
          </p:nvPr>
        </p:nvSpPr>
        <p:spPr>
          <a:xfrm>
            <a:off x="4201062" y="2480258"/>
            <a:ext cx="3735929"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4" name="Shape 94"/>
          <p:cNvSpPr txBox="1"/>
          <p:nvPr>
            <p:ph idx="3" type="body"/>
          </p:nvPr>
        </p:nvSpPr>
        <p:spPr>
          <a:xfrm>
            <a:off x="8081106" y="2480258"/>
            <a:ext cx="3766147"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5" name="Shape 95"/>
          <p:cNvSpPr txBox="1"/>
          <p:nvPr>
            <p:ph idx="4" type="body"/>
          </p:nvPr>
        </p:nvSpPr>
        <p:spPr>
          <a:xfrm>
            <a:off x="338328" y="1600200"/>
            <a:ext cx="3759260"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6" name="Shape 96"/>
          <p:cNvSpPr txBox="1"/>
          <p:nvPr>
            <p:ph idx="5" type="body"/>
          </p:nvPr>
        </p:nvSpPr>
        <p:spPr>
          <a:xfrm>
            <a:off x="4220789" y="1600200"/>
            <a:ext cx="3731832"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7" name="Shape 97"/>
          <p:cNvSpPr txBox="1"/>
          <p:nvPr>
            <p:ph idx="6" type="body"/>
          </p:nvPr>
        </p:nvSpPr>
        <p:spPr>
          <a:xfrm>
            <a:off x="8104050" y="1600200"/>
            <a:ext cx="3749811"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8" name="Shape 98"/>
          <p:cNvSpPr txBox="1"/>
          <p:nvPr>
            <p:ph idx="7" type="body"/>
          </p:nvPr>
        </p:nvSpPr>
        <p:spPr>
          <a:xfrm>
            <a:off x="8080049" y="5660496"/>
            <a:ext cx="3770415" cy="225702"/>
          </a:xfrm>
          <a:prstGeom prst="rect">
            <a:avLst/>
          </a:prstGeom>
          <a:noFill/>
          <a:ln>
            <a:noFill/>
          </a:ln>
        </p:spPr>
        <p:txBody>
          <a:bodyPr anchorCtr="0" anchor="t" bIns="91425" lIns="91425" rIns="91425" tIns="91425"/>
          <a:lstStyle>
            <a:lvl1pPr indent="0" marL="0" rtl="0">
              <a:spcBef>
                <a:spcPts val="0"/>
              </a:spcBef>
              <a:buClr>
                <a:schemeClr val="lt2"/>
              </a:buClr>
              <a:buFont typeface="Noto Symbo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9" name="Shape 99"/>
          <p:cNvSpPr txBox="1"/>
          <p:nvPr>
            <p:ph idx="8" type="body"/>
          </p:nvPr>
        </p:nvSpPr>
        <p:spPr>
          <a:xfrm>
            <a:off x="338328" y="5660496"/>
            <a:ext cx="3730752" cy="225702"/>
          </a:xfrm>
          <a:prstGeom prst="rect">
            <a:avLst/>
          </a:prstGeom>
          <a:noFill/>
          <a:ln>
            <a:noFill/>
          </a:ln>
        </p:spPr>
        <p:txBody>
          <a:bodyPr anchorCtr="0" anchor="t" bIns="91425" lIns="91425" rIns="91425" tIns="91425"/>
          <a:lstStyle>
            <a:lvl1pPr indent="0" marL="0" rtl="0">
              <a:spcBef>
                <a:spcPts val="0"/>
              </a:spcBef>
              <a:buClr>
                <a:srgbClr val="0079A8"/>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0" name="Shape 100"/>
          <p:cNvSpPr txBox="1"/>
          <p:nvPr>
            <p:ph idx="9" type="body"/>
          </p:nvPr>
        </p:nvSpPr>
        <p:spPr>
          <a:xfrm>
            <a:off x="4221869" y="5660496"/>
            <a:ext cx="3730752" cy="225702"/>
          </a:xfrm>
          <a:prstGeom prst="rect">
            <a:avLst/>
          </a:prstGeom>
          <a:noFill/>
          <a:ln>
            <a:noFill/>
          </a:ln>
        </p:spPr>
        <p:txBody>
          <a:bodyPr anchorCtr="0" anchor="t" bIns="91425" lIns="91425" rIns="91425" tIns="91425"/>
          <a:lstStyle>
            <a:lvl1pPr indent="0" marL="0" rtl="0">
              <a:spcBef>
                <a:spcPts val="0"/>
              </a:spcBef>
              <a:buClr>
                <a:srgbClr val="0079A8"/>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1" name="Shape 101"/>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2" name="Shape 102"/>
          <p:cNvSpPr txBox="1"/>
          <p:nvPr>
            <p:ph idx="1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3" name="Shape 103"/>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 Logo Bottom Right">
    <p:spTree>
      <p:nvGrpSpPr>
        <p:cNvPr id="1012" name="Shape 1012"/>
        <p:cNvGrpSpPr/>
        <p:nvPr/>
      </p:nvGrpSpPr>
      <p:grpSpPr>
        <a:xfrm>
          <a:off x="0" y="0"/>
          <a:ext cx="0" cy="0"/>
          <a:chOff x="0" y="0"/>
          <a:chExt cx="0" cy="0"/>
        </a:xfrm>
      </p:grpSpPr>
      <p:sp>
        <p:nvSpPr>
          <p:cNvPr id="1013" name="Shape 1013"/>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1014" name="Shape 1014"/>
          <p:cNvPicPr preferRelativeResize="0"/>
          <p:nvPr/>
        </p:nvPicPr>
        <p:blipFill rotWithShape="1">
          <a:blip r:embed="rId2">
            <a:alphaModFix/>
          </a:blip>
          <a:srcRect b="0" l="0" r="0" t="0"/>
          <a:stretch/>
        </p:blipFill>
        <p:spPr>
          <a:xfrm>
            <a:off x="10842887" y="5721533"/>
            <a:ext cx="778800" cy="54510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15" name="Shape 1015"/>
        <p:cNvGrpSpPr/>
        <p:nvPr/>
      </p:nvGrpSpPr>
      <p:grpSpPr>
        <a:xfrm>
          <a:off x="0" y="0"/>
          <a:ext cx="0" cy="0"/>
          <a:chOff x="0" y="0"/>
          <a:chExt cx="0" cy="0"/>
        </a:xfrm>
      </p:grpSpPr>
      <p:sp>
        <p:nvSpPr>
          <p:cNvPr id="1016" name="Shape 1016"/>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17" name="Shape 1017"/>
        <p:cNvGrpSpPr/>
        <p:nvPr/>
      </p:nvGrpSpPr>
      <p:grpSpPr>
        <a:xfrm>
          <a:off x="0" y="0"/>
          <a:ext cx="0" cy="0"/>
          <a:chOff x="0" y="0"/>
          <a:chExt cx="0" cy="0"/>
        </a:xfrm>
      </p:grpSpPr>
      <p:sp>
        <p:nvSpPr>
          <p:cNvPr id="1018" name="Shape 1018"/>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19" name="Shape 1019"/>
        <p:cNvGrpSpPr/>
        <p:nvPr/>
      </p:nvGrpSpPr>
      <p:grpSpPr>
        <a:xfrm>
          <a:off x="0" y="0"/>
          <a:ext cx="0" cy="0"/>
          <a:chOff x="0" y="0"/>
          <a:chExt cx="0" cy="0"/>
        </a:xfrm>
      </p:grpSpPr>
      <p:sp>
        <p:nvSpPr>
          <p:cNvPr id="1020" name="Shape 1020"/>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oduct Slide">
    <p:bg>
      <p:bgPr>
        <a:blipFill rotWithShape="1">
          <a:blip r:embed="rId2">
            <a:alphaModFix/>
          </a:blip>
          <a:tile algn="tl" flip="none" tx="0" sx="99997" ty="0" sy="99997"/>
        </a:blipFill>
      </p:bgPr>
    </p:bg>
    <p:spTree>
      <p:nvGrpSpPr>
        <p:cNvPr id="1021" name="Shape 1021"/>
        <p:cNvGrpSpPr/>
        <p:nvPr/>
      </p:nvGrpSpPr>
      <p:grpSpPr>
        <a:xfrm>
          <a:off x="0" y="0"/>
          <a:ext cx="0" cy="0"/>
          <a:chOff x="0" y="0"/>
          <a:chExt cx="0" cy="0"/>
        </a:xfrm>
      </p:grpSpPr>
      <p:sp>
        <p:nvSpPr>
          <p:cNvPr id="1022" name="Shape 1022"/>
          <p:cNvSpPr/>
          <p:nvPr/>
        </p:nvSpPr>
        <p:spPr>
          <a:xfrm>
            <a:off x="0" y="2634415"/>
            <a:ext cx="12188700" cy="3529799"/>
          </a:xfrm>
          <a:prstGeom prst="roundRect">
            <a:avLst>
              <a:gd fmla="val 0" name="adj"/>
            </a:avLst>
          </a:prstGeom>
          <a:gradFill>
            <a:gsLst>
              <a:gs pos="0">
                <a:srgbClr val="0C59AF">
                  <a:alpha val="0"/>
                </a:srgbClr>
              </a:gs>
              <a:gs pos="29060">
                <a:srgbClr val="137CC4">
                  <a:alpha val="49803"/>
                </a:srgbClr>
              </a:gs>
              <a:gs pos="100000">
                <a:srgbClr val="1A9ED9"/>
              </a:gs>
            </a:gsLst>
            <a:path path="circle">
              <a:fillToRect b="100%" r="100%"/>
            </a:path>
            <a:tileRect l="-100%" t="-100%"/>
          </a:gradFill>
          <a:ln>
            <a:noFill/>
          </a:ln>
        </p:spPr>
        <p:txBody>
          <a:bodyPr anchorCtr="0" anchor="ctr" bIns="0" lIns="0" rIns="0" tIns="0">
            <a:noAutofit/>
          </a:bodyPr>
          <a:lstStyle/>
          <a:p>
            <a:pPr indent="0" lvl="0" marL="0" marR="0" rtl="0" algn="l">
              <a:spcBef>
                <a:spcPts val="0"/>
              </a:spcBef>
              <a:buSzPct val="25000"/>
              <a:buNone/>
            </a:pPr>
            <a:r>
              <a:rPr b="0" baseline="0" i="0" lang="en-US" sz="1000" u="none" cap="none" strike="noStrike">
                <a:solidFill>
                  <a:srgbClr val="FFFFFF"/>
                </a:solidFill>
                <a:latin typeface="Arial"/>
                <a:ea typeface="Arial"/>
                <a:cs typeface="Arial"/>
                <a:sym typeface="Arial"/>
              </a:rPr>
              <a:t> </a:t>
            </a:r>
          </a:p>
        </p:txBody>
      </p:sp>
      <p:sp>
        <p:nvSpPr>
          <p:cNvPr id="1023" name="Shape 1023"/>
          <p:cNvSpPr/>
          <p:nvPr/>
        </p:nvSpPr>
        <p:spPr>
          <a:xfrm>
            <a:off x="-1711" y="5956476"/>
            <a:ext cx="12188700" cy="908399"/>
          </a:xfrm>
          <a:prstGeom prst="roundRect">
            <a:avLst>
              <a:gd fmla="val 0" name="adj"/>
            </a:avLst>
          </a:prstGeom>
          <a:gradFill>
            <a:gsLst>
              <a:gs pos="0">
                <a:srgbClr val="1A9ED9"/>
              </a:gs>
              <a:gs pos="100000">
                <a:srgbClr val="0C59AF"/>
              </a:gs>
            </a:gsLst>
            <a:path path="circle">
              <a:fillToRect b="100%" l="100%"/>
            </a:path>
            <a:tileRect r="-100%" t="-100%"/>
          </a:gradFill>
          <a:ln>
            <a:noFill/>
          </a:ln>
        </p:spPr>
        <p:txBody>
          <a:bodyPr anchorCtr="0" anchor="ctr" bIns="0" lIns="0" rIns="0" tIns="0">
            <a:noAutofit/>
          </a:bodyPr>
          <a:lstStyle/>
          <a:p>
            <a:pPr indent="0" lvl="0" marL="0" marR="0" rtl="0" algn="ctr">
              <a:spcBef>
                <a:spcPts val="0"/>
              </a:spcBef>
              <a:buNone/>
            </a:pPr>
            <a:r>
              <a:t/>
            </a:r>
            <a:endParaRPr b="0" baseline="0" i="0" sz="2500" u="none" cap="none" strike="noStrike">
              <a:solidFill>
                <a:srgbClr val="FFFFFF"/>
              </a:solidFill>
              <a:latin typeface="Arial"/>
              <a:ea typeface="Arial"/>
              <a:cs typeface="Arial"/>
              <a:sym typeface="Arial"/>
            </a:endParaRPr>
          </a:p>
        </p:txBody>
      </p:sp>
      <p:sp>
        <p:nvSpPr>
          <p:cNvPr id="1024" name="Shape 1024"/>
          <p:cNvSpPr txBox="1"/>
          <p:nvPr>
            <p:ph idx="1" type="body"/>
          </p:nvPr>
        </p:nvSpPr>
        <p:spPr>
          <a:xfrm>
            <a:off x="508267" y="2032000"/>
            <a:ext cx="9557400" cy="4692000"/>
          </a:xfrm>
          <a:prstGeom prst="rect">
            <a:avLst/>
          </a:prstGeom>
          <a:noFill/>
          <a:ln>
            <a:noFill/>
          </a:ln>
        </p:spPr>
        <p:txBody>
          <a:bodyPr anchorCtr="0" anchor="t" bIns="45700" lIns="45700" rIns="45700" tIns="45700"/>
          <a:lstStyle>
            <a:lvl1pPr rtl="0">
              <a:spcBef>
                <a:spcPts val="0"/>
              </a:spcBef>
              <a:defRPr/>
            </a:lvl1pPr>
            <a:lvl2pPr indent="0" marL="0" rtl="0">
              <a:spcBef>
                <a:spcPts val="1000"/>
              </a:spcBef>
              <a:buNone/>
              <a:defRPr/>
            </a:lvl2pPr>
            <a:lvl3pPr indent="-215900" marL="431800" rtl="0">
              <a:spcBef>
                <a:spcPts val="1000"/>
              </a:spcBef>
              <a:defRPr/>
            </a:lvl3pPr>
            <a:lvl4pPr indent="-215900" marL="647700" rtl="0">
              <a:spcBef>
                <a:spcPts val="1000"/>
              </a:spcBef>
              <a:defRPr/>
            </a:lvl4pPr>
            <a:lvl5pPr indent="-215900" marL="863600" rtl="0">
              <a:spcBef>
                <a:spcPts val="100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25" name="Shape 1025"/>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26" name="Shape 1026"/>
        <p:cNvGrpSpPr/>
        <p:nvPr/>
      </p:nvGrpSpPr>
      <p:grpSpPr>
        <a:xfrm>
          <a:off x="0" y="0"/>
          <a:ext cx="0" cy="0"/>
          <a:chOff x="0" y="0"/>
          <a:chExt cx="0" cy="0"/>
        </a:xfrm>
      </p:grpSpPr>
      <p:sp>
        <p:nvSpPr>
          <p:cNvPr id="1027" name="Shape 1027"/>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ith Bullets ">
    <p:spTree>
      <p:nvGrpSpPr>
        <p:cNvPr id="1028" name="Shape 1028"/>
        <p:cNvGrpSpPr/>
        <p:nvPr/>
      </p:nvGrpSpPr>
      <p:grpSpPr>
        <a:xfrm>
          <a:off x="0" y="0"/>
          <a:ext cx="0" cy="0"/>
          <a:chOff x="0" y="0"/>
          <a:chExt cx="0" cy="0"/>
        </a:xfrm>
      </p:grpSpPr>
      <p:sp>
        <p:nvSpPr>
          <p:cNvPr id="1029" name="Shape 1029"/>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
        <p:nvSpPr>
          <p:cNvPr id="1030" name="Shape 1030"/>
          <p:cNvSpPr txBox="1"/>
          <p:nvPr>
            <p:ph idx="1" type="body"/>
          </p:nvPr>
        </p:nvSpPr>
        <p:spPr>
          <a:xfrm>
            <a:off x="508267" y="1529757"/>
            <a:ext cx="11097599" cy="4250700"/>
          </a:xfrm>
          <a:prstGeom prst="rect">
            <a:avLst/>
          </a:prstGeom>
          <a:noFill/>
          <a:ln>
            <a:noFill/>
          </a:ln>
        </p:spPr>
        <p:txBody>
          <a:bodyPr anchorCtr="0" anchor="t" bIns="45700" lIns="45700" rIns="45700" tIns="45700"/>
          <a:lstStyle>
            <a:lvl1pPr rtl="0">
              <a:spcBef>
                <a:spcPts val="0"/>
              </a:spcBef>
              <a:defRPr/>
            </a:lvl1pPr>
            <a:lvl2pPr indent="0" marL="0" rtl="0">
              <a:spcBef>
                <a:spcPts val="0"/>
              </a:spcBef>
              <a:buNone/>
              <a:defRPr/>
            </a:lvl2pPr>
            <a:lvl3pPr indent="-266700" marL="482600" rtl="0">
              <a:spcBef>
                <a:spcPts val="0"/>
              </a:spcBef>
              <a:defRPr/>
            </a:lvl3pPr>
            <a:lvl4pPr indent="-292100" marL="723900" rtl="0">
              <a:spcBef>
                <a:spcPts val="0"/>
              </a:spcBef>
              <a:defRPr/>
            </a:lvl4pPr>
            <a:lvl5pPr indent="-342900" marL="990600"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1031" name="Shape 1031"/>
          <p:cNvPicPr preferRelativeResize="0"/>
          <p:nvPr/>
        </p:nvPicPr>
        <p:blipFill rotWithShape="1">
          <a:blip r:embed="rId2">
            <a:alphaModFix/>
          </a:blip>
          <a:srcRect b="0" l="0" r="0" t="0"/>
          <a:stretch/>
        </p:blipFill>
        <p:spPr>
          <a:xfrm>
            <a:off x="10842887" y="599200"/>
            <a:ext cx="778800" cy="5451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32" name="Shape 1032"/>
        <p:cNvGrpSpPr/>
        <p:nvPr/>
      </p:nvGrpSpPr>
      <p:grpSpPr>
        <a:xfrm>
          <a:off x="0" y="0"/>
          <a:ext cx="0" cy="0"/>
          <a:chOff x="0" y="0"/>
          <a:chExt cx="0" cy="0"/>
        </a:xfrm>
      </p:grpSpPr>
      <p:sp>
        <p:nvSpPr>
          <p:cNvPr id="1033" name="Shape 1033"/>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ith Bullets ">
    <p:spTree>
      <p:nvGrpSpPr>
        <p:cNvPr id="1034" name="Shape 1034"/>
        <p:cNvGrpSpPr/>
        <p:nvPr/>
      </p:nvGrpSpPr>
      <p:grpSpPr>
        <a:xfrm>
          <a:off x="0" y="0"/>
          <a:ext cx="0" cy="0"/>
          <a:chOff x="0" y="0"/>
          <a:chExt cx="0" cy="0"/>
        </a:xfrm>
      </p:grpSpPr>
      <p:sp>
        <p:nvSpPr>
          <p:cNvPr id="1035" name="Shape 1035"/>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
        <p:nvSpPr>
          <p:cNvPr id="1036" name="Shape 1036"/>
          <p:cNvSpPr txBox="1"/>
          <p:nvPr>
            <p:ph idx="1" type="body"/>
          </p:nvPr>
        </p:nvSpPr>
        <p:spPr>
          <a:xfrm>
            <a:off x="508267" y="1529757"/>
            <a:ext cx="11097599" cy="4250700"/>
          </a:xfrm>
          <a:prstGeom prst="rect">
            <a:avLst/>
          </a:prstGeom>
          <a:noFill/>
          <a:ln>
            <a:noFill/>
          </a:ln>
        </p:spPr>
        <p:txBody>
          <a:bodyPr anchorCtr="0" anchor="t" bIns="45700" lIns="45700" rIns="45700" tIns="45700"/>
          <a:lstStyle>
            <a:lvl1pPr rtl="0">
              <a:spcBef>
                <a:spcPts val="0"/>
              </a:spcBef>
              <a:defRPr/>
            </a:lvl1pPr>
            <a:lvl2pPr indent="0" marL="0" rtl="0">
              <a:spcBef>
                <a:spcPts val="0"/>
              </a:spcBef>
              <a:buNone/>
              <a:defRPr/>
            </a:lvl2pPr>
            <a:lvl3pPr indent="-266700" marL="482600" rtl="0">
              <a:spcBef>
                <a:spcPts val="0"/>
              </a:spcBef>
              <a:defRPr/>
            </a:lvl3pPr>
            <a:lvl4pPr indent="-292100" marL="723900" rtl="0">
              <a:spcBef>
                <a:spcPts val="0"/>
              </a:spcBef>
              <a:defRPr/>
            </a:lvl4pPr>
            <a:lvl5pPr indent="-342900" marL="990600"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1037" name="Shape 1037"/>
          <p:cNvPicPr preferRelativeResize="0"/>
          <p:nvPr/>
        </p:nvPicPr>
        <p:blipFill rotWithShape="1">
          <a:blip r:embed="rId2">
            <a:alphaModFix/>
          </a:blip>
          <a:srcRect b="0" l="0" r="0" t="0"/>
          <a:stretch/>
        </p:blipFill>
        <p:spPr>
          <a:xfrm>
            <a:off x="10842887" y="599200"/>
            <a:ext cx="778800" cy="54510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 Logo Bottom Right">
    <p:spTree>
      <p:nvGrpSpPr>
        <p:cNvPr id="1038" name="Shape 1038"/>
        <p:cNvGrpSpPr/>
        <p:nvPr/>
      </p:nvGrpSpPr>
      <p:grpSpPr>
        <a:xfrm>
          <a:off x="0" y="0"/>
          <a:ext cx="0" cy="0"/>
          <a:chOff x="0" y="0"/>
          <a:chExt cx="0" cy="0"/>
        </a:xfrm>
      </p:grpSpPr>
      <p:sp>
        <p:nvSpPr>
          <p:cNvPr id="1039" name="Shape 1039"/>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1040" name="Shape 1040"/>
          <p:cNvPicPr preferRelativeResize="0"/>
          <p:nvPr/>
        </p:nvPicPr>
        <p:blipFill rotWithShape="1">
          <a:blip r:embed="rId2">
            <a:alphaModFix/>
          </a:blip>
          <a:srcRect b="0" l="0" r="0" t="0"/>
          <a:stretch/>
        </p:blipFill>
        <p:spPr>
          <a:xfrm>
            <a:off x="10842887" y="5721533"/>
            <a:ext cx="778800" cy="545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photos">
    <p:spTree>
      <p:nvGrpSpPr>
        <p:cNvPr id="104" name="Shape 104"/>
        <p:cNvGrpSpPr/>
        <p:nvPr/>
      </p:nvGrpSpPr>
      <p:grpSpPr>
        <a:xfrm>
          <a:off x="0" y="0"/>
          <a:ext cx="0" cy="0"/>
          <a:chOff x="0" y="0"/>
          <a:chExt cx="0" cy="0"/>
        </a:xfrm>
      </p:grpSpPr>
      <p:sp>
        <p:nvSpPr>
          <p:cNvPr id="105" name="Shape 105"/>
          <p:cNvSpPr/>
          <p:nvPr>
            <p:ph idx="2" type="pic"/>
          </p:nvPr>
        </p:nvSpPr>
        <p:spPr>
          <a:xfrm>
            <a:off x="336548" y="1597025"/>
            <a:ext cx="3752871" cy="3980820"/>
          </a:xfrm>
          <a:prstGeom prst="rect">
            <a:avLst/>
          </a:prstGeom>
          <a:noFill/>
          <a:ln>
            <a:noFill/>
          </a:ln>
        </p:spPr>
      </p:sp>
      <p:sp>
        <p:nvSpPr>
          <p:cNvPr id="106" name="Shape 106"/>
          <p:cNvSpPr/>
          <p:nvPr>
            <p:ph idx="3" type="pic"/>
          </p:nvPr>
        </p:nvSpPr>
        <p:spPr>
          <a:xfrm>
            <a:off x="4229382" y="1597025"/>
            <a:ext cx="3725861" cy="3980820"/>
          </a:xfrm>
          <a:prstGeom prst="rect">
            <a:avLst/>
          </a:prstGeom>
          <a:noFill/>
          <a:ln>
            <a:noFill/>
          </a:ln>
        </p:spPr>
      </p:sp>
      <p:sp>
        <p:nvSpPr>
          <p:cNvPr id="107" name="Shape 107"/>
          <p:cNvSpPr/>
          <p:nvPr>
            <p:ph idx="4" type="pic"/>
          </p:nvPr>
        </p:nvSpPr>
        <p:spPr>
          <a:xfrm>
            <a:off x="8101820" y="1597025"/>
            <a:ext cx="3746254" cy="3980820"/>
          </a:xfrm>
          <a:prstGeom prst="rect">
            <a:avLst/>
          </a:prstGeom>
          <a:noFill/>
          <a:ln>
            <a:noFill/>
          </a:ln>
        </p:spPr>
      </p:sp>
      <p:cxnSp>
        <p:nvCxnSpPr>
          <p:cNvPr id="108" name="Shape 108"/>
          <p:cNvCxnSpPr/>
          <p:nvPr/>
        </p:nvCxnSpPr>
        <p:spPr>
          <a:xfrm>
            <a:off x="333564" y="5702300"/>
            <a:ext cx="3749040" cy="0"/>
          </a:xfrm>
          <a:prstGeom prst="straightConnector1">
            <a:avLst/>
          </a:prstGeom>
          <a:noFill/>
          <a:ln cap="flat" cmpd="sng" w="12700">
            <a:solidFill>
              <a:schemeClr val="accent2"/>
            </a:solidFill>
            <a:prstDash val="solid"/>
            <a:round/>
            <a:headEnd len="med" w="med" type="none"/>
            <a:tailEnd len="med" w="med" type="none"/>
          </a:ln>
        </p:spPr>
      </p:cxnSp>
      <p:sp>
        <p:nvSpPr>
          <p:cNvPr id="109" name="Shape 109"/>
          <p:cNvSpPr txBox="1"/>
          <p:nvPr>
            <p:ph idx="1" type="body"/>
          </p:nvPr>
        </p:nvSpPr>
        <p:spPr>
          <a:xfrm>
            <a:off x="337216" y="5786194"/>
            <a:ext cx="3749040"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110" name="Shape 110"/>
          <p:cNvCxnSpPr/>
          <p:nvPr/>
        </p:nvCxnSpPr>
        <p:spPr>
          <a:xfrm>
            <a:off x="4229382" y="5702300"/>
            <a:ext cx="3732576" cy="0"/>
          </a:xfrm>
          <a:prstGeom prst="straightConnector1">
            <a:avLst/>
          </a:prstGeom>
          <a:noFill/>
          <a:ln cap="flat" cmpd="sng" w="12700">
            <a:solidFill>
              <a:schemeClr val="accent2"/>
            </a:solidFill>
            <a:prstDash val="solid"/>
            <a:round/>
            <a:headEnd len="med" w="med" type="none"/>
            <a:tailEnd len="med" w="med" type="none"/>
          </a:ln>
        </p:spPr>
      </p:cxnSp>
      <p:sp>
        <p:nvSpPr>
          <p:cNvPr id="111" name="Shape 111"/>
          <p:cNvSpPr txBox="1"/>
          <p:nvPr>
            <p:ph idx="5" type="body"/>
          </p:nvPr>
        </p:nvSpPr>
        <p:spPr>
          <a:xfrm>
            <a:off x="4218267" y="5786194"/>
            <a:ext cx="3749040"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112" name="Shape 112"/>
          <p:cNvCxnSpPr/>
          <p:nvPr/>
        </p:nvCxnSpPr>
        <p:spPr>
          <a:xfrm>
            <a:off x="8101820" y="5702300"/>
            <a:ext cx="3749040" cy="0"/>
          </a:xfrm>
          <a:prstGeom prst="straightConnector1">
            <a:avLst/>
          </a:prstGeom>
          <a:noFill/>
          <a:ln cap="flat" cmpd="sng" w="12700">
            <a:solidFill>
              <a:schemeClr val="accent2"/>
            </a:solidFill>
            <a:prstDash val="solid"/>
            <a:round/>
            <a:headEnd len="med" w="med" type="none"/>
            <a:tailEnd len="med" w="med" type="none"/>
          </a:ln>
        </p:spPr>
      </p:cxnSp>
      <p:sp>
        <p:nvSpPr>
          <p:cNvPr id="113" name="Shape 113"/>
          <p:cNvSpPr txBox="1"/>
          <p:nvPr>
            <p:ph idx="6" type="body"/>
          </p:nvPr>
        </p:nvSpPr>
        <p:spPr>
          <a:xfrm>
            <a:off x="8112686" y="5786194"/>
            <a:ext cx="3749040"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4" name="Shape 114"/>
          <p:cNvSpPr txBox="1"/>
          <p:nvPr>
            <p:ph idx="7"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5" name="Shape 115"/>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6" name="Shape 11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41" name="Shape 1041"/>
        <p:cNvGrpSpPr/>
        <p:nvPr/>
      </p:nvGrpSpPr>
      <p:grpSpPr>
        <a:xfrm>
          <a:off x="0" y="0"/>
          <a:ext cx="0" cy="0"/>
          <a:chOff x="0" y="0"/>
          <a:chExt cx="0" cy="0"/>
        </a:xfrm>
      </p:grpSpPr>
      <p:sp>
        <p:nvSpPr>
          <p:cNvPr id="1042" name="Shape 1042"/>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
    <p:spTree>
      <p:nvGrpSpPr>
        <p:cNvPr id="1043" name="Shape 1043"/>
        <p:cNvGrpSpPr/>
        <p:nvPr/>
      </p:nvGrpSpPr>
      <p:grpSpPr>
        <a:xfrm>
          <a:off x="0" y="0"/>
          <a:ext cx="0" cy="0"/>
          <a:chOff x="0" y="0"/>
          <a:chExt cx="0" cy="0"/>
        </a:xfrm>
      </p:grpSpPr>
      <p:sp>
        <p:nvSpPr>
          <p:cNvPr id="1044" name="Shape 1044"/>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1045" name="Shape 1045"/>
          <p:cNvPicPr preferRelativeResize="0"/>
          <p:nvPr/>
        </p:nvPicPr>
        <p:blipFill rotWithShape="1">
          <a:blip r:embed="rId2">
            <a:alphaModFix/>
          </a:blip>
          <a:srcRect b="0" l="0" r="0" t="0"/>
          <a:stretch/>
        </p:blipFill>
        <p:spPr>
          <a:xfrm>
            <a:off x="10842887" y="599200"/>
            <a:ext cx="778800" cy="5451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1046" name="Shape 1046"/>
        <p:cNvGrpSpPr/>
        <p:nvPr/>
      </p:nvGrpSpPr>
      <p:grpSpPr>
        <a:xfrm>
          <a:off x="0" y="0"/>
          <a:ext cx="0" cy="0"/>
          <a:chOff x="0" y="0"/>
          <a:chExt cx="0" cy="0"/>
        </a:xfrm>
      </p:grpSpPr>
      <p:sp>
        <p:nvSpPr>
          <p:cNvPr id="1047" name="Shape 1047"/>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spTree>
      <p:nvGrpSpPr>
        <p:cNvPr id="117" name="Shape 117"/>
        <p:cNvGrpSpPr/>
        <p:nvPr/>
      </p:nvGrpSpPr>
      <p:grpSpPr>
        <a:xfrm>
          <a:off x="0" y="0"/>
          <a:ext cx="0" cy="0"/>
          <a:chOff x="0" y="0"/>
          <a:chExt cx="0" cy="0"/>
        </a:xfrm>
      </p:grpSpPr>
      <p:sp>
        <p:nvSpPr>
          <p:cNvPr id="118" name="Shape 118"/>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19" name="Shape 119"/>
          <p:cNvSpPr txBox="1"/>
          <p:nvPr>
            <p:ph idx="1" type="body"/>
          </p:nvPr>
        </p:nvSpPr>
        <p:spPr>
          <a:xfrm>
            <a:off x="338328"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0" name="Shape 120"/>
          <p:cNvSpPr txBox="1"/>
          <p:nvPr>
            <p:ph idx="2" type="body"/>
          </p:nvPr>
        </p:nvSpPr>
        <p:spPr>
          <a:xfrm>
            <a:off x="3272034"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1" name="Shape 121"/>
          <p:cNvSpPr txBox="1"/>
          <p:nvPr>
            <p:ph idx="3" type="body"/>
          </p:nvPr>
        </p:nvSpPr>
        <p:spPr>
          <a:xfrm>
            <a:off x="6205742"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2" name="Shape 122"/>
          <p:cNvSpPr txBox="1"/>
          <p:nvPr>
            <p:ph idx="4" type="body"/>
          </p:nvPr>
        </p:nvSpPr>
        <p:spPr>
          <a:xfrm>
            <a:off x="9139449"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3" name="Shape 123"/>
          <p:cNvSpPr txBox="1"/>
          <p:nvPr>
            <p:ph idx="5"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4" name="Shape 124"/>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5" name="Shape 125"/>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multi">
    <p:spTree>
      <p:nvGrpSpPr>
        <p:cNvPr id="126" name="Shape 126"/>
        <p:cNvGrpSpPr/>
        <p:nvPr/>
      </p:nvGrpSpPr>
      <p:grpSpPr>
        <a:xfrm>
          <a:off x="0" y="0"/>
          <a:ext cx="0" cy="0"/>
          <a:chOff x="0" y="0"/>
          <a:chExt cx="0" cy="0"/>
        </a:xfrm>
      </p:grpSpPr>
      <p:sp>
        <p:nvSpPr>
          <p:cNvPr id="127" name="Shape 127"/>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28" name="Shape 128"/>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9" name="Shape 129"/>
          <p:cNvSpPr txBox="1"/>
          <p:nvPr>
            <p:ph idx="1" type="body"/>
          </p:nvPr>
        </p:nvSpPr>
        <p:spPr>
          <a:xfrm>
            <a:off x="338328"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0" name="Shape 130"/>
          <p:cNvSpPr txBox="1"/>
          <p:nvPr>
            <p:ph idx="2" type="body"/>
          </p:nvPr>
        </p:nvSpPr>
        <p:spPr>
          <a:xfrm>
            <a:off x="3272034"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1" name="Shape 131"/>
          <p:cNvSpPr txBox="1"/>
          <p:nvPr>
            <p:ph idx="3" type="body"/>
          </p:nvPr>
        </p:nvSpPr>
        <p:spPr>
          <a:xfrm>
            <a:off x="6205742"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2" name="Shape 132"/>
          <p:cNvSpPr txBox="1"/>
          <p:nvPr>
            <p:ph idx="4" type="body"/>
          </p:nvPr>
        </p:nvSpPr>
        <p:spPr>
          <a:xfrm>
            <a:off x="9139449"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3" name="Shape 133"/>
          <p:cNvSpPr/>
          <p:nvPr>
            <p:ph idx="5" type="pic"/>
          </p:nvPr>
        </p:nvSpPr>
        <p:spPr>
          <a:xfrm>
            <a:off x="344423" y="1703211"/>
            <a:ext cx="2703576" cy="1695237"/>
          </a:xfrm>
          <a:prstGeom prst="rect">
            <a:avLst/>
          </a:prstGeom>
          <a:noFill/>
          <a:ln>
            <a:noFill/>
          </a:ln>
        </p:spPr>
      </p:sp>
      <p:sp>
        <p:nvSpPr>
          <p:cNvPr id="134" name="Shape 134"/>
          <p:cNvSpPr/>
          <p:nvPr>
            <p:ph idx="6" type="pic"/>
          </p:nvPr>
        </p:nvSpPr>
        <p:spPr>
          <a:xfrm>
            <a:off x="3266831" y="1703211"/>
            <a:ext cx="2723179" cy="1695237"/>
          </a:xfrm>
          <a:prstGeom prst="rect">
            <a:avLst/>
          </a:prstGeom>
          <a:noFill/>
          <a:ln>
            <a:noFill/>
          </a:ln>
        </p:spPr>
      </p:sp>
      <p:sp>
        <p:nvSpPr>
          <p:cNvPr id="135" name="Shape 135"/>
          <p:cNvSpPr/>
          <p:nvPr>
            <p:ph idx="7" type="pic"/>
          </p:nvPr>
        </p:nvSpPr>
        <p:spPr>
          <a:xfrm>
            <a:off x="6205414" y="1703211"/>
            <a:ext cx="2705659" cy="1695237"/>
          </a:xfrm>
          <a:prstGeom prst="rect">
            <a:avLst/>
          </a:prstGeom>
          <a:noFill/>
          <a:ln>
            <a:noFill/>
          </a:ln>
        </p:spPr>
      </p:sp>
      <p:sp>
        <p:nvSpPr>
          <p:cNvPr id="136" name="Shape 136"/>
          <p:cNvSpPr/>
          <p:nvPr>
            <p:ph idx="8" type="pic"/>
          </p:nvPr>
        </p:nvSpPr>
        <p:spPr>
          <a:xfrm>
            <a:off x="9126478" y="1703211"/>
            <a:ext cx="2724209" cy="1695237"/>
          </a:xfrm>
          <a:prstGeom prst="rect">
            <a:avLst/>
          </a:prstGeom>
          <a:noFill/>
          <a:ln>
            <a:noFill/>
          </a:ln>
        </p:spPr>
      </p:sp>
      <p:cxnSp>
        <p:nvCxnSpPr>
          <p:cNvPr id="137" name="Shape 137"/>
          <p:cNvCxnSpPr/>
          <p:nvPr/>
        </p:nvCxnSpPr>
        <p:spPr>
          <a:xfrm>
            <a:off x="338328"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38" name="Shape 138"/>
          <p:cNvCxnSpPr/>
          <p:nvPr/>
        </p:nvCxnSpPr>
        <p:spPr>
          <a:xfrm>
            <a:off x="3264407"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39" name="Shape 139"/>
          <p:cNvCxnSpPr/>
          <p:nvPr/>
        </p:nvCxnSpPr>
        <p:spPr>
          <a:xfrm>
            <a:off x="6195307"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40" name="Shape 140"/>
          <p:cNvCxnSpPr/>
          <p:nvPr/>
        </p:nvCxnSpPr>
        <p:spPr>
          <a:xfrm>
            <a:off x="9136139" y="3459480"/>
            <a:ext cx="2715767" cy="0"/>
          </a:xfrm>
          <a:prstGeom prst="straightConnector1">
            <a:avLst/>
          </a:prstGeom>
          <a:noFill/>
          <a:ln cap="flat" cmpd="sng" w="12700">
            <a:solidFill>
              <a:schemeClr val="accent2"/>
            </a:solidFill>
            <a:prstDash val="solid"/>
            <a:round/>
            <a:headEnd len="med" w="med" type="none"/>
            <a:tailEnd len="med" w="med" type="none"/>
          </a:ln>
        </p:spPr>
      </p:cxnSp>
      <p:sp>
        <p:nvSpPr>
          <p:cNvPr id="141" name="Shape 141"/>
          <p:cNvSpPr txBox="1"/>
          <p:nvPr>
            <p:ph idx="9"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2" name="Shape 142"/>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hotos">
    <p:spTree>
      <p:nvGrpSpPr>
        <p:cNvPr id="143" name="Shape 143"/>
        <p:cNvGrpSpPr/>
        <p:nvPr/>
      </p:nvGrpSpPr>
      <p:grpSpPr>
        <a:xfrm>
          <a:off x="0" y="0"/>
          <a:ext cx="0" cy="0"/>
          <a:chOff x="0" y="0"/>
          <a:chExt cx="0" cy="0"/>
        </a:xfrm>
      </p:grpSpPr>
      <p:sp>
        <p:nvSpPr>
          <p:cNvPr id="144" name="Shape 144"/>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45" name="Shape 145"/>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6" name="Shape 146"/>
          <p:cNvSpPr/>
          <p:nvPr>
            <p:ph idx="2" type="pic"/>
          </p:nvPr>
        </p:nvSpPr>
        <p:spPr>
          <a:xfrm>
            <a:off x="332622" y="1703210"/>
            <a:ext cx="2727178" cy="3908085"/>
          </a:xfrm>
          <a:prstGeom prst="rect">
            <a:avLst/>
          </a:prstGeom>
          <a:noFill/>
          <a:ln>
            <a:noFill/>
          </a:ln>
        </p:spPr>
      </p:sp>
      <p:sp>
        <p:nvSpPr>
          <p:cNvPr id="147" name="Shape 147"/>
          <p:cNvSpPr/>
          <p:nvPr>
            <p:ph idx="3" type="pic"/>
          </p:nvPr>
        </p:nvSpPr>
        <p:spPr>
          <a:xfrm>
            <a:off x="3257205" y="1703210"/>
            <a:ext cx="2727178" cy="3908085"/>
          </a:xfrm>
          <a:prstGeom prst="rect">
            <a:avLst/>
          </a:prstGeom>
          <a:noFill/>
          <a:ln>
            <a:noFill/>
          </a:ln>
        </p:spPr>
      </p:sp>
      <p:sp>
        <p:nvSpPr>
          <p:cNvPr id="148" name="Shape 148"/>
          <p:cNvSpPr/>
          <p:nvPr>
            <p:ph idx="4" type="pic"/>
          </p:nvPr>
        </p:nvSpPr>
        <p:spPr>
          <a:xfrm>
            <a:off x="6181787" y="1703210"/>
            <a:ext cx="2727178" cy="3908085"/>
          </a:xfrm>
          <a:prstGeom prst="rect">
            <a:avLst/>
          </a:prstGeom>
          <a:noFill/>
          <a:ln>
            <a:noFill/>
          </a:ln>
        </p:spPr>
      </p:sp>
      <p:sp>
        <p:nvSpPr>
          <p:cNvPr id="149" name="Shape 149"/>
          <p:cNvSpPr/>
          <p:nvPr>
            <p:ph idx="5" type="pic"/>
          </p:nvPr>
        </p:nvSpPr>
        <p:spPr>
          <a:xfrm>
            <a:off x="9106368" y="1703210"/>
            <a:ext cx="2727178" cy="3908085"/>
          </a:xfrm>
          <a:prstGeom prst="rect">
            <a:avLst/>
          </a:prstGeom>
          <a:noFill/>
          <a:ln>
            <a:noFill/>
          </a:ln>
        </p:spPr>
      </p:sp>
      <p:cxnSp>
        <p:nvCxnSpPr>
          <p:cNvPr id="150" name="Shape 150"/>
          <p:cNvCxnSpPr/>
          <p:nvPr/>
        </p:nvCxnSpPr>
        <p:spPr>
          <a:xfrm>
            <a:off x="338328"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51" name="Shape 151"/>
          <p:cNvCxnSpPr/>
          <p:nvPr/>
        </p:nvCxnSpPr>
        <p:spPr>
          <a:xfrm>
            <a:off x="3264407"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52" name="Shape 152"/>
          <p:cNvCxnSpPr/>
          <p:nvPr/>
        </p:nvCxnSpPr>
        <p:spPr>
          <a:xfrm>
            <a:off x="6187492"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53" name="Shape 153"/>
          <p:cNvCxnSpPr/>
          <p:nvPr/>
        </p:nvCxnSpPr>
        <p:spPr>
          <a:xfrm>
            <a:off x="9113257" y="5702300"/>
            <a:ext cx="2715767" cy="0"/>
          </a:xfrm>
          <a:prstGeom prst="straightConnector1">
            <a:avLst/>
          </a:prstGeom>
          <a:noFill/>
          <a:ln cap="flat" cmpd="sng" w="12700">
            <a:solidFill>
              <a:schemeClr val="accent2"/>
            </a:solidFill>
            <a:prstDash val="solid"/>
            <a:round/>
            <a:headEnd len="med" w="med" type="none"/>
            <a:tailEnd len="med" w="med" type="none"/>
          </a:ln>
        </p:spPr>
      </p:cxnSp>
      <p:sp>
        <p:nvSpPr>
          <p:cNvPr id="154" name="Shape 154"/>
          <p:cNvSpPr txBox="1"/>
          <p:nvPr>
            <p:ph idx="1" type="body"/>
          </p:nvPr>
        </p:nvSpPr>
        <p:spPr>
          <a:xfrm>
            <a:off x="333375" y="5786194"/>
            <a:ext cx="2720974"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5" name="Shape 155"/>
          <p:cNvSpPr txBox="1"/>
          <p:nvPr>
            <p:ph idx="6" type="body"/>
          </p:nvPr>
        </p:nvSpPr>
        <p:spPr>
          <a:xfrm>
            <a:off x="3264408" y="5786194"/>
            <a:ext cx="2720974"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6" name="Shape 156"/>
          <p:cNvSpPr txBox="1"/>
          <p:nvPr>
            <p:ph idx="7" type="body"/>
          </p:nvPr>
        </p:nvSpPr>
        <p:spPr>
          <a:xfrm>
            <a:off x="6190487" y="5786194"/>
            <a:ext cx="2720974"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7" name="Shape 157"/>
          <p:cNvSpPr txBox="1"/>
          <p:nvPr>
            <p:ph idx="8" type="body"/>
          </p:nvPr>
        </p:nvSpPr>
        <p:spPr>
          <a:xfrm>
            <a:off x="9113257" y="5786194"/>
            <a:ext cx="2720974"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8" name="Shape 158"/>
          <p:cNvSpPr txBox="1"/>
          <p:nvPr>
            <p:ph idx="9"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9" name="Shape 159"/>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lit_4-column">
    <p:bg>
      <p:bgPr>
        <a:solidFill>
          <a:schemeClr val="accent1"/>
        </a:solidFill>
      </p:bgPr>
    </p:bg>
    <p:spTree>
      <p:nvGrpSpPr>
        <p:cNvPr id="160" name="Shape 160"/>
        <p:cNvGrpSpPr/>
        <p:nvPr/>
      </p:nvGrpSpPr>
      <p:grpSpPr>
        <a:xfrm>
          <a:off x="0" y="0"/>
          <a:ext cx="0" cy="0"/>
          <a:chOff x="0" y="0"/>
          <a:chExt cx="0" cy="0"/>
        </a:xfrm>
      </p:grpSpPr>
      <p:sp>
        <p:nvSpPr>
          <p:cNvPr id="161" name="Shape 161"/>
          <p:cNvSpPr txBox="1"/>
          <p:nvPr>
            <p:ph idx="1" type="body"/>
          </p:nvPr>
        </p:nvSpPr>
        <p:spPr>
          <a:xfrm>
            <a:off x="338328"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2" name="Shape 162"/>
          <p:cNvSpPr txBox="1"/>
          <p:nvPr>
            <p:ph idx="2" type="body"/>
          </p:nvPr>
        </p:nvSpPr>
        <p:spPr>
          <a:xfrm>
            <a:off x="9142413"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3" name="Shape 163"/>
          <p:cNvSpPr txBox="1"/>
          <p:nvPr>
            <p:ph idx="3" type="body"/>
          </p:nvPr>
        </p:nvSpPr>
        <p:spPr>
          <a:xfrm>
            <a:off x="6207717"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4" name="Shape 164"/>
          <p:cNvSpPr txBox="1"/>
          <p:nvPr>
            <p:ph idx="4" type="body"/>
          </p:nvPr>
        </p:nvSpPr>
        <p:spPr>
          <a:xfrm>
            <a:off x="3273023"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5" name="Shape 165"/>
          <p:cNvSpPr/>
          <p:nvPr/>
        </p:nvSpPr>
        <p:spPr>
          <a:xfrm>
            <a:off x="0" y="3810000"/>
            <a:ext cx="12188951" cy="3048000"/>
          </a:xfrm>
          <a:custGeom>
            <a:pathLst>
              <a:path extrusionOk="0" h="3784541" w="8653190">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66" name="Shape 166"/>
          <p:cNvSpPr txBox="1"/>
          <p:nvPr>
            <p:ph idx="5" type="body"/>
          </p:nvPr>
        </p:nvSpPr>
        <p:spPr>
          <a:xfrm>
            <a:off x="338328"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7" name="Shape 167"/>
          <p:cNvSpPr txBox="1"/>
          <p:nvPr>
            <p:ph idx="6" type="body"/>
          </p:nvPr>
        </p:nvSpPr>
        <p:spPr>
          <a:xfrm>
            <a:off x="3270536" y="3969096"/>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8" name="Shape 168"/>
          <p:cNvSpPr txBox="1"/>
          <p:nvPr>
            <p:ph idx="7" type="body"/>
          </p:nvPr>
        </p:nvSpPr>
        <p:spPr>
          <a:xfrm>
            <a:off x="6202746" y="3968750"/>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9" name="Shape 169"/>
          <p:cNvSpPr txBox="1"/>
          <p:nvPr>
            <p:ph idx="8" type="body"/>
          </p:nvPr>
        </p:nvSpPr>
        <p:spPr>
          <a:xfrm>
            <a:off x="9134956" y="3974592"/>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70" name="Shape 170"/>
          <p:cNvSpPr txBox="1"/>
          <p:nvPr>
            <p:ph idx="9" type="body"/>
          </p:nvPr>
        </p:nvSpPr>
        <p:spPr>
          <a:xfrm>
            <a:off x="327053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71" name="Shape 171"/>
          <p:cNvSpPr txBox="1"/>
          <p:nvPr>
            <p:ph idx="13" type="body"/>
          </p:nvPr>
        </p:nvSpPr>
        <p:spPr>
          <a:xfrm>
            <a:off x="620274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72" name="Shape 172"/>
          <p:cNvSpPr txBox="1"/>
          <p:nvPr>
            <p:ph idx="14" type="body"/>
          </p:nvPr>
        </p:nvSpPr>
        <p:spPr>
          <a:xfrm>
            <a:off x="913495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73" name="Shape 173"/>
          <p:cNvSpPr/>
          <p:nvPr>
            <p:ph idx="15" type="pic"/>
          </p:nvPr>
        </p:nvSpPr>
        <p:spPr>
          <a:xfrm>
            <a:off x="338328" y="1962364"/>
            <a:ext cx="2715767" cy="1695237"/>
          </a:xfrm>
          <a:prstGeom prst="rect">
            <a:avLst/>
          </a:prstGeom>
          <a:noFill/>
          <a:ln>
            <a:noFill/>
          </a:ln>
        </p:spPr>
      </p:sp>
      <p:sp>
        <p:nvSpPr>
          <p:cNvPr id="174" name="Shape 174"/>
          <p:cNvSpPr/>
          <p:nvPr>
            <p:ph idx="16" type="pic"/>
          </p:nvPr>
        </p:nvSpPr>
        <p:spPr>
          <a:xfrm>
            <a:off x="3270536" y="1962364"/>
            <a:ext cx="2715767" cy="1695237"/>
          </a:xfrm>
          <a:prstGeom prst="rect">
            <a:avLst/>
          </a:prstGeom>
          <a:noFill/>
          <a:ln>
            <a:noFill/>
          </a:ln>
        </p:spPr>
      </p:sp>
      <p:sp>
        <p:nvSpPr>
          <p:cNvPr id="175" name="Shape 175"/>
          <p:cNvSpPr/>
          <p:nvPr>
            <p:ph idx="17" type="pic"/>
          </p:nvPr>
        </p:nvSpPr>
        <p:spPr>
          <a:xfrm>
            <a:off x="6202746" y="1962364"/>
            <a:ext cx="2715767" cy="1695237"/>
          </a:xfrm>
          <a:prstGeom prst="rect">
            <a:avLst/>
          </a:prstGeom>
          <a:noFill/>
          <a:ln>
            <a:noFill/>
          </a:ln>
        </p:spPr>
      </p:sp>
      <p:sp>
        <p:nvSpPr>
          <p:cNvPr id="176" name="Shape 176"/>
          <p:cNvSpPr/>
          <p:nvPr>
            <p:ph idx="18" type="pic"/>
          </p:nvPr>
        </p:nvSpPr>
        <p:spPr>
          <a:xfrm>
            <a:off x="9134956" y="1962364"/>
            <a:ext cx="2715767" cy="1695237"/>
          </a:xfrm>
          <a:prstGeom prst="rect">
            <a:avLst/>
          </a:prstGeom>
          <a:noFill/>
          <a:ln>
            <a:noFill/>
          </a:ln>
        </p:spPr>
      </p:sp>
      <p:sp>
        <p:nvSpPr>
          <p:cNvPr id="177" name="Shape 177"/>
          <p:cNvSpPr txBox="1"/>
          <p:nvPr>
            <p:ph idx="19" type="body"/>
          </p:nvPr>
        </p:nvSpPr>
        <p:spPr>
          <a:xfrm>
            <a:off x="338328" y="3968750"/>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indent="-12700" marL="228600" rtl="0">
              <a:spcBef>
                <a:spcPts val="0"/>
              </a:spcBef>
              <a:buClr>
                <a:srgbClr val="0079A8"/>
              </a:buClr>
              <a:buNone/>
              <a:defRPr/>
            </a:lvl3pPr>
            <a:lvl4pPr indent="-12700" marL="228600" rtl="0">
              <a:spcBef>
                <a:spcPts val="0"/>
              </a:spcBef>
              <a:buClr>
                <a:schemeClr val="dk2"/>
              </a:buClr>
              <a:buFont typeface="Arial"/>
              <a:buNone/>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78" name="Shape 178"/>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79" name="Shape 179"/>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80" name="Shape 180"/>
          <p:cNvSpPr/>
          <p:nvPr/>
        </p:nvSpPr>
        <p:spPr>
          <a:xfrm flipH="1">
            <a:off x="-6415" y="5835650"/>
            <a:ext cx="12195240"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81" name="Shape 18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pic>
        <p:nvPicPr>
          <p:cNvPr id="182" name="Shape 182"/>
          <p:cNvPicPr preferRelativeResize="0"/>
          <p:nvPr/>
        </p:nvPicPr>
        <p:blipFill rotWithShape="1">
          <a:blip r:embed="rId3">
            <a:alphaModFix/>
          </a:blip>
          <a:srcRect b="0" l="0" r="0" t="0"/>
          <a:stretch/>
        </p:blipFill>
        <p:spPr>
          <a:xfrm>
            <a:off x="11239254" y="6264064"/>
            <a:ext cx="614087" cy="42986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_Hero_A">
    <p:bg>
      <p:bgPr>
        <a:solidFill>
          <a:schemeClr val="dk2"/>
        </a:solidFill>
      </p:bgPr>
    </p:bg>
    <p:spTree>
      <p:nvGrpSpPr>
        <p:cNvPr id="183" name="Shape 183"/>
        <p:cNvGrpSpPr/>
        <p:nvPr/>
      </p:nvGrpSpPr>
      <p:grpSpPr>
        <a:xfrm>
          <a:off x="0" y="0"/>
          <a:ext cx="0" cy="0"/>
          <a:chOff x="0" y="0"/>
          <a:chExt cx="0" cy="0"/>
        </a:xfrm>
      </p:grpSpPr>
      <p:sp>
        <p:nvSpPr>
          <p:cNvPr id="184" name="Shape 184"/>
          <p:cNvSpPr txBox="1"/>
          <p:nvPr>
            <p:ph idx="1" type="body"/>
          </p:nvPr>
        </p:nvSpPr>
        <p:spPr>
          <a:xfrm>
            <a:off x="-5034" y="0"/>
            <a:ext cx="12027551" cy="3808413"/>
          </a:xfrm>
          <a:prstGeom prst="rect">
            <a:avLst/>
          </a:prstGeom>
          <a:gradFill>
            <a:gsLst>
              <a:gs pos="0">
                <a:srgbClr val="FFFFFF">
                  <a:alpha val="0"/>
                </a:srgbClr>
              </a:gs>
              <a:gs pos="10000">
                <a:srgbClr val="FFFFFF">
                  <a:alpha val="0"/>
                </a:srgbClr>
              </a:gs>
              <a:gs pos="47000">
                <a:srgbClr val="19325D"/>
              </a:gs>
              <a:gs pos="100000">
                <a:srgbClr val="19325D"/>
              </a:gs>
            </a:gsLst>
            <a:lin ang="11220000" scaled="0"/>
          </a:grad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185" name="Shape 185"/>
          <p:cNvPicPr preferRelativeResize="0"/>
          <p:nvPr/>
        </p:nvPicPr>
        <p:blipFill rotWithShape="1">
          <a:blip r:embed="rId2">
            <a:alphaModFix/>
          </a:blip>
          <a:srcRect b="9538" l="10980" r="16207" t="37216"/>
          <a:stretch/>
        </p:blipFill>
        <p:spPr>
          <a:xfrm>
            <a:off x="0" y="3279228"/>
            <a:ext cx="12196506" cy="3578772"/>
          </a:xfrm>
          <a:prstGeom prst="rect">
            <a:avLst/>
          </a:prstGeom>
          <a:noFill/>
          <a:ln>
            <a:noFill/>
          </a:ln>
        </p:spPr>
      </p:pic>
      <p:sp>
        <p:nvSpPr>
          <p:cNvPr id="186" name="Shape 186"/>
          <p:cNvSpPr/>
          <p:nvPr/>
        </p:nvSpPr>
        <p:spPr>
          <a:xfrm>
            <a:off x="-4186" y="3796867"/>
            <a:ext cx="12193010" cy="3061132"/>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rgbClr val="FFFFFF"/>
              </a:solidFill>
              <a:latin typeface="Arial"/>
              <a:ea typeface="Arial"/>
              <a:cs typeface="Arial"/>
              <a:sym typeface="Arial"/>
            </a:endParaRPr>
          </a:p>
        </p:txBody>
      </p:sp>
      <p:sp>
        <p:nvSpPr>
          <p:cNvPr id="187" name="Shape 187"/>
          <p:cNvSpPr txBox="1"/>
          <p:nvPr>
            <p:ph idx="2" type="body"/>
          </p:nvPr>
        </p:nvSpPr>
        <p:spPr>
          <a:xfrm>
            <a:off x="348818" y="4719144"/>
            <a:ext cx="11468082" cy="1472738"/>
          </a:xfrm>
          <a:prstGeom prst="rect">
            <a:avLst/>
          </a:prstGeom>
          <a:noFill/>
          <a:ln>
            <a:noFill/>
          </a:ln>
        </p:spPr>
        <p:txBody>
          <a:bodyPr anchorCtr="0" anchor="t" bIns="91425" lIns="91425" rIns="91425" tIns="91425"/>
          <a:lstStyle>
            <a:lvl1pPr indent="0" marL="0" rtl="0">
              <a:spcBef>
                <a:spcPts val="800"/>
              </a:spcBef>
              <a:buFont typeface="Arial"/>
              <a:buNone/>
              <a:defRPr/>
            </a:lvl1pPr>
            <a:lvl2pPr indent="-230188" marL="230188"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88" name="Shape 188"/>
          <p:cNvSpPr txBox="1"/>
          <p:nvPr>
            <p:ph type="title"/>
          </p:nvPr>
        </p:nvSpPr>
        <p:spPr>
          <a:xfrm>
            <a:off x="346388" y="3655260"/>
            <a:ext cx="11474822" cy="854252"/>
          </a:xfrm>
          <a:prstGeom prst="rect">
            <a:avLst/>
          </a:prstGeom>
          <a:noFill/>
          <a:ln>
            <a:noFill/>
          </a:ln>
        </p:spPr>
        <p:txBody>
          <a:bodyPr anchorCtr="0" anchor="b" bIns="91425" lIns="91425" rIns="91425" tIns="91425"/>
          <a:lstStyle>
            <a:lvl1pPr rtl="0" algn="l">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89" name="Shape 189"/>
          <p:cNvSpPr/>
          <p:nvPr>
            <p:ph idx="3" type="pic"/>
          </p:nvPr>
        </p:nvSpPr>
        <p:spPr>
          <a:xfrm>
            <a:off x="348818" y="2803713"/>
            <a:ext cx="2100448" cy="1169987"/>
          </a:xfrm>
          <a:prstGeom prst="rect">
            <a:avLst/>
          </a:prstGeom>
          <a:solidFill>
            <a:schemeClr val="lt1"/>
          </a:solidFill>
          <a:ln>
            <a:noFill/>
          </a:ln>
        </p:spPr>
      </p:sp>
      <p:sp>
        <p:nvSpPr>
          <p:cNvPr id="190" name="Shape 190"/>
          <p:cNvSpPr txBox="1"/>
          <p:nvPr>
            <p:ph idx="4" type="body"/>
          </p:nvPr>
        </p:nvSpPr>
        <p:spPr>
          <a:xfrm>
            <a:off x="360363" y="2183060"/>
            <a:ext cx="7684819" cy="319274"/>
          </a:xfrm>
          <a:prstGeom prst="rect">
            <a:avLst/>
          </a:prstGeom>
          <a:noFill/>
          <a:ln>
            <a:noFill/>
          </a:ln>
        </p:spPr>
        <p:txBody>
          <a:bodyPr anchorCtr="0" anchor="b" bIns="91425" lIns="91425" rIns="91425" tIns="91425"/>
          <a:lstStyle>
            <a:lvl1pPr indent="0" marL="0" rtl="0">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1" name="Shape 19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pic>
        <p:nvPicPr>
          <p:cNvPr id="192" name="Shape 192"/>
          <p:cNvPicPr preferRelativeResize="0"/>
          <p:nvPr/>
        </p:nvPicPr>
        <p:blipFill rotWithShape="1">
          <a:blip r:embed="rId3">
            <a:alphaModFix/>
          </a:blip>
          <a:srcRect b="0" l="0" r="0" t="0"/>
          <a:stretch/>
        </p:blipFill>
        <p:spPr>
          <a:xfrm>
            <a:off x="11239254" y="6264064"/>
            <a:ext cx="614087" cy="42986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_Hero_B">
    <p:spTree>
      <p:nvGrpSpPr>
        <p:cNvPr id="193" name="Shape 193"/>
        <p:cNvGrpSpPr/>
        <p:nvPr/>
      </p:nvGrpSpPr>
      <p:grpSpPr>
        <a:xfrm>
          <a:off x="0" y="0"/>
          <a:ext cx="0" cy="0"/>
          <a:chOff x="0" y="0"/>
          <a:chExt cx="0" cy="0"/>
        </a:xfrm>
      </p:grpSpPr>
      <p:sp>
        <p:nvSpPr>
          <p:cNvPr id="194" name="Shape 194"/>
          <p:cNvSpPr/>
          <p:nvPr>
            <p:ph idx="2" type="pic"/>
          </p:nvPr>
        </p:nvSpPr>
        <p:spPr>
          <a:xfrm>
            <a:off x="-7681" y="0"/>
            <a:ext cx="12204188" cy="3809999"/>
          </a:xfrm>
          <a:prstGeom prst="rect">
            <a:avLst/>
          </a:prstGeom>
          <a:solidFill>
            <a:srgbClr val="BFBFBF"/>
          </a:solidFill>
          <a:ln>
            <a:noFill/>
          </a:ln>
        </p:spPr>
      </p:sp>
      <p:sp>
        <p:nvSpPr>
          <p:cNvPr id="195" name="Shape 195"/>
          <p:cNvSpPr txBox="1"/>
          <p:nvPr>
            <p:ph type="title"/>
          </p:nvPr>
        </p:nvSpPr>
        <p:spPr>
          <a:xfrm>
            <a:off x="338328" y="3655260"/>
            <a:ext cx="11517122" cy="854252"/>
          </a:xfrm>
          <a:prstGeom prst="rect">
            <a:avLst/>
          </a:prstGeom>
          <a:noFill/>
          <a:ln>
            <a:noFill/>
          </a:ln>
        </p:spPr>
        <p:txBody>
          <a:bodyPr anchorCtr="0" anchor="b" bIns="91425" lIns="91425" rIns="91425" tIns="91425"/>
          <a:lstStyle>
            <a:lvl1pPr rtl="0" algn="l">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6" name="Shape 196"/>
          <p:cNvSpPr txBox="1"/>
          <p:nvPr>
            <p:ph idx="1" type="body"/>
          </p:nvPr>
        </p:nvSpPr>
        <p:spPr>
          <a:xfrm>
            <a:off x="6124530" y="2261968"/>
            <a:ext cx="6071978" cy="1015662"/>
          </a:xfrm>
          <a:prstGeom prst="rect">
            <a:avLst/>
          </a:prstGeom>
          <a:solidFill>
            <a:schemeClr val="accent1">
              <a:alpha val="85882"/>
            </a:schemeClr>
          </a:solidFill>
          <a:ln>
            <a:noFill/>
          </a:ln>
        </p:spPr>
        <p:txBody>
          <a:bodyPr anchorCtr="0" anchor="b" bIns="91425" lIns="91425" rIns="91425" tIns="91425"/>
          <a:lstStyle>
            <a:lvl1pPr indent="-111125" marL="111125" rtl="0">
              <a:lnSpc>
                <a:spcPct val="10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7" name="Shape 197"/>
          <p:cNvSpPr txBox="1"/>
          <p:nvPr>
            <p:ph idx="3" type="body"/>
          </p:nvPr>
        </p:nvSpPr>
        <p:spPr>
          <a:xfrm>
            <a:off x="6409137" y="2969089"/>
            <a:ext cx="5433837" cy="249230"/>
          </a:xfrm>
          <a:prstGeom prst="rect">
            <a:avLst/>
          </a:prstGeom>
          <a:noFill/>
          <a:ln>
            <a:noFill/>
          </a:ln>
        </p:spPr>
        <p:txBody>
          <a:bodyPr anchorCtr="0" anchor="b" bIns="91425" lIns="91425" rIns="91425" tIns="91425"/>
          <a:lstStyle>
            <a:lvl1pPr indent="0" marL="0" rtl="0">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8" name="Shape 198"/>
          <p:cNvSpPr txBox="1"/>
          <p:nvPr>
            <p:ph idx="4" type="body"/>
          </p:nvPr>
        </p:nvSpPr>
        <p:spPr>
          <a:xfrm>
            <a:off x="338328" y="4719144"/>
            <a:ext cx="11599524" cy="1472738"/>
          </a:xfrm>
          <a:prstGeom prst="rect">
            <a:avLst/>
          </a:prstGeom>
          <a:noFill/>
          <a:ln>
            <a:noFill/>
          </a:ln>
        </p:spPr>
        <p:txBody>
          <a:bodyPr anchorCtr="0" anchor="t" bIns="91425" lIns="91425" rIns="91425" tIns="91425"/>
          <a:lstStyle>
            <a:lvl1pPr rtl="0">
              <a:spcBef>
                <a:spcPts val="80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9" name="Shape 199"/>
          <p:cNvSpPr/>
          <p:nvPr>
            <p:ph idx="5" type="pic"/>
          </p:nvPr>
        </p:nvSpPr>
        <p:spPr>
          <a:xfrm>
            <a:off x="336550" y="2796225"/>
            <a:ext cx="2100448" cy="1169987"/>
          </a:xfrm>
          <a:prstGeom prst="rect">
            <a:avLst/>
          </a:prstGeom>
          <a:solidFill>
            <a:schemeClr val="lt1"/>
          </a:solidFill>
          <a:ln>
            <a:noFill/>
          </a:ln>
        </p:spPr>
      </p:sp>
      <p:sp>
        <p:nvSpPr>
          <p:cNvPr id="200" name="Shape 200"/>
          <p:cNvSpPr/>
          <p:nvPr/>
        </p:nvSpPr>
        <p:spPr>
          <a:xfrm flipH="1">
            <a:off x="336549" y="0"/>
            <a:ext cx="11868912" cy="89118"/>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01" name="Shape 20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tical Split">
    <p:bg>
      <p:bgPr>
        <a:blipFill rotWithShape="1">
          <a:blip r:embed="rId2">
            <a:alphaModFix/>
          </a:blip>
          <a:stretch>
            <a:fillRect b="0" l="0" r="0" t="0"/>
          </a:stretch>
        </a:blipFill>
      </p:bgPr>
    </p:bg>
    <p:spTree>
      <p:nvGrpSpPr>
        <p:cNvPr id="202" name="Shape 202"/>
        <p:cNvGrpSpPr/>
        <p:nvPr/>
      </p:nvGrpSpPr>
      <p:grpSpPr>
        <a:xfrm>
          <a:off x="0" y="0"/>
          <a:ext cx="0" cy="0"/>
          <a:chOff x="0" y="0"/>
          <a:chExt cx="0" cy="0"/>
        </a:xfrm>
      </p:grpSpPr>
      <p:pic>
        <p:nvPicPr>
          <p:cNvPr id="203" name="Shape 203"/>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204" name="Shape 204"/>
          <p:cNvSpPr/>
          <p:nvPr/>
        </p:nvSpPr>
        <p:spPr>
          <a:xfrm>
            <a:off x="0" y="6356"/>
            <a:ext cx="8102600" cy="6851642"/>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205" name="Shape 205"/>
          <p:cNvSpPr txBox="1"/>
          <p:nvPr>
            <p:ph idx="1" type="body"/>
          </p:nvPr>
        </p:nvSpPr>
        <p:spPr>
          <a:xfrm>
            <a:off x="338328" y="1601724"/>
            <a:ext cx="7745412" cy="4416551"/>
          </a:xfrm>
          <a:prstGeom prst="rect">
            <a:avLst/>
          </a:prstGeom>
          <a:no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206" name="Shape 206"/>
          <p:cNvSpPr/>
          <p:nvPr/>
        </p:nvSpPr>
        <p:spPr>
          <a:xfrm>
            <a:off x="7695371" y="6397128"/>
            <a:ext cx="1285963" cy="1285963"/>
          </a:xfrm>
          <a:prstGeom prst="ellipse">
            <a:avLst/>
          </a:prstGeom>
          <a:solidFill>
            <a:srgbClr val="FFFFFF">
              <a:alpha val="3921"/>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207" name="Shape 207"/>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08" name="Shape 208"/>
          <p:cNvSpPr txBox="1"/>
          <p:nvPr>
            <p:ph idx="2"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09" name="Shape 209"/>
          <p:cNvSpPr txBox="1"/>
          <p:nvPr>
            <p:ph idx="11" type="ftr"/>
          </p:nvPr>
        </p:nvSpPr>
        <p:spPr>
          <a:xfrm>
            <a:off x="333729" y="6270900"/>
            <a:ext cx="7750011"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grpSp>
        <p:nvGrpSpPr>
          <p:cNvPr id="210" name="Shape 210"/>
          <p:cNvGrpSpPr/>
          <p:nvPr/>
        </p:nvGrpSpPr>
        <p:grpSpPr>
          <a:xfrm>
            <a:off x="1" y="1151066"/>
            <a:ext cx="8115299" cy="5706932"/>
            <a:chOff x="-7680" y="1151066"/>
            <a:chExt cx="12196496" cy="5706932"/>
          </a:xfrm>
        </p:grpSpPr>
        <p:sp>
          <p:nvSpPr>
            <p:cNvPr id="211" name="Shape 211"/>
            <p:cNvSpPr/>
            <p:nvPr/>
          </p:nvSpPr>
          <p:spPr>
            <a:xfrm rot="10800000">
              <a:off x="-7680" y="4045787"/>
              <a:ext cx="12196496" cy="2812209"/>
            </a:xfrm>
            <a:prstGeom prst="rect">
              <a:avLst/>
            </a:prstGeom>
            <a:gradFill>
              <a:gsLst>
                <a:gs pos="0">
                  <a:srgbClr val="00A1E0">
                    <a:alpha val="57647"/>
                  </a:srgbClr>
                </a:gs>
                <a:gs pos="38000">
                  <a:srgbClr val="19325C">
                    <a:alpha val="0"/>
                  </a:srgbClr>
                </a:gs>
                <a:gs pos="100000">
                  <a:srgbClr val="19325C">
                    <a:alpha val="0"/>
                  </a:srgbClr>
                </a:gs>
              </a:gsLst>
              <a:lin ang="5400000" scaled="0"/>
            </a:gra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212" name="Shape 212"/>
            <p:cNvPicPr preferRelativeResize="0"/>
            <p:nvPr/>
          </p:nvPicPr>
          <p:blipFill rotWithShape="1">
            <a:blip r:embed="rId4">
              <a:alphaModFix/>
            </a:blip>
            <a:srcRect b="9538" l="10980" r="40845" t="5554"/>
            <a:stretch/>
          </p:blipFill>
          <p:spPr>
            <a:xfrm>
              <a:off x="0" y="1151066"/>
              <a:ext cx="12169727" cy="570693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gue_slide">
    <p:bg>
      <p:bgPr>
        <a:blipFill rotWithShape="1">
          <a:blip r:embed="rId2">
            <a:alphaModFix/>
          </a:blip>
          <a:stretch>
            <a:fillRect b="0" l="0" r="0" t="0"/>
          </a:stretch>
        </a:blipFill>
      </p:bgPr>
    </p:bg>
    <p:spTree>
      <p:nvGrpSpPr>
        <p:cNvPr id="36" name="Shape 36"/>
        <p:cNvGrpSpPr/>
        <p:nvPr/>
      </p:nvGrpSpPr>
      <p:grpSpPr>
        <a:xfrm>
          <a:off x="0" y="0"/>
          <a:ext cx="0" cy="0"/>
          <a:chOff x="0" y="0"/>
          <a:chExt cx="0" cy="0"/>
        </a:xfrm>
      </p:grpSpPr>
      <p:pic>
        <p:nvPicPr>
          <p:cNvPr id="37" name="Shape 37"/>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38" name="Shape 38"/>
          <p:cNvSpPr txBox="1"/>
          <p:nvPr>
            <p:ph type="ctrTitle"/>
          </p:nvPr>
        </p:nvSpPr>
        <p:spPr>
          <a:xfrm>
            <a:off x="360362" y="2049319"/>
            <a:ext cx="11482388" cy="2628899"/>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39" name="Shape 39"/>
          <p:cNvSpPr txBox="1"/>
          <p:nvPr>
            <p:ph idx="1" type="subTitle"/>
          </p:nvPr>
        </p:nvSpPr>
        <p:spPr>
          <a:xfrm>
            <a:off x="360362" y="4876800"/>
            <a:ext cx="11482388" cy="1066799"/>
          </a:xfrm>
          <a:prstGeom prst="rect">
            <a:avLst/>
          </a:prstGeom>
          <a:noFill/>
          <a:ln>
            <a:noFill/>
          </a:ln>
        </p:spPr>
        <p:txBody>
          <a:bodyPr anchorCtr="0" anchor="t" bIns="91425" lIns="91425" rIns="91425" tIns="91425"/>
          <a:lstStyle>
            <a:lvl1pPr indent="0" marL="0" marR="0" rtl="0" algn="l">
              <a:lnSpc>
                <a:spcPct val="100000"/>
              </a:lnSpc>
              <a:spcBef>
                <a:spcPts val="600"/>
              </a:spcBef>
              <a:spcAft>
                <a:spcPts val="600"/>
              </a:spcAft>
              <a:buClr>
                <a:srgbClr val="7F7F7F"/>
              </a:buClr>
              <a:buFont typeface="Arial"/>
              <a:buNone/>
              <a:defRPr/>
            </a:lvl1pPr>
            <a:lvl2pPr indent="0" marL="457200" marR="0" rtl="0" algn="ctr">
              <a:lnSpc>
                <a:spcPct val="100000"/>
              </a:lnSpc>
              <a:spcBef>
                <a:spcPts val="600"/>
              </a:spcBef>
              <a:spcAft>
                <a:spcPts val="600"/>
              </a:spcAft>
              <a:buClr>
                <a:srgbClr val="BFBFBF"/>
              </a:buClr>
              <a:buFont typeface="Arial"/>
              <a:buNone/>
              <a:defRPr/>
            </a:lvl2pPr>
            <a:lvl3pPr indent="0" marL="914400" marR="0" rtl="0" algn="ctr">
              <a:lnSpc>
                <a:spcPct val="100000"/>
              </a:lnSpc>
              <a:spcBef>
                <a:spcPts val="600"/>
              </a:spcBef>
              <a:spcAft>
                <a:spcPts val="600"/>
              </a:spcAft>
              <a:buClr>
                <a:srgbClr val="BFBFBF"/>
              </a:buClr>
              <a:buFont typeface="Arial"/>
              <a:buNone/>
              <a:defRPr/>
            </a:lvl3pPr>
            <a:lvl4pPr indent="0" marL="1371600" marR="0" rtl="0" algn="ctr">
              <a:lnSpc>
                <a:spcPct val="100000"/>
              </a:lnSpc>
              <a:spcBef>
                <a:spcPts val="600"/>
              </a:spcBef>
              <a:spcAft>
                <a:spcPts val="600"/>
              </a:spcAft>
              <a:buClr>
                <a:srgbClr val="7F7F7F"/>
              </a:buClr>
              <a:buFont typeface="Arial"/>
              <a:buNone/>
              <a:defRPr/>
            </a:lvl4pPr>
            <a:lvl5pPr indent="0" marL="1828800" marR="0" rtl="0" algn="ctr">
              <a:lnSpc>
                <a:spcPct val="100000"/>
              </a:lnSpc>
              <a:spcBef>
                <a:spcPts val="300"/>
              </a:spcBef>
              <a:spcAft>
                <a:spcPts val="600"/>
              </a:spcAft>
              <a:buClr>
                <a:srgbClr val="7F7F7F"/>
              </a:buClr>
              <a:buFont typeface="Arial"/>
              <a:buNone/>
              <a:defRPr/>
            </a:lvl5pPr>
            <a:lvl6pPr indent="0" marL="2286000" marR="0" rtl="0" algn="ctr">
              <a:spcBef>
                <a:spcPts val="400"/>
              </a:spcBef>
              <a:buClr>
                <a:srgbClr val="959595"/>
              </a:buClr>
              <a:buFont typeface="Arial"/>
              <a:buNone/>
              <a:defRPr/>
            </a:lvl6pPr>
            <a:lvl7pPr indent="0" marL="2743200" marR="0" rtl="0" algn="ctr">
              <a:spcBef>
                <a:spcPts val="400"/>
              </a:spcBef>
              <a:buClr>
                <a:srgbClr val="959595"/>
              </a:buClr>
              <a:buFont typeface="Arial"/>
              <a:buNone/>
              <a:defRPr/>
            </a:lvl7pPr>
            <a:lvl8pPr indent="0" marL="3200400" marR="0" rtl="0" algn="ctr">
              <a:spcBef>
                <a:spcPts val="400"/>
              </a:spcBef>
              <a:buClr>
                <a:srgbClr val="959595"/>
              </a:buClr>
              <a:buFont typeface="Arial"/>
              <a:buNone/>
              <a:defRPr/>
            </a:lvl8pPr>
            <a:lvl9pPr indent="0" marL="3657600" marR="0" rtl="0" algn="ctr">
              <a:spcBef>
                <a:spcPts val="400"/>
              </a:spcBef>
              <a:buClr>
                <a:srgbClr val="959595"/>
              </a:buClr>
              <a:buFont typeface="Arial"/>
              <a:buNone/>
              <a:defRPr/>
            </a:lvl9pPr>
          </a:lstStyle>
          <a:p/>
        </p:txBody>
      </p:sp>
      <p:cxnSp>
        <p:nvCxnSpPr>
          <p:cNvPr id="40" name="Shape 40"/>
          <p:cNvCxnSpPr/>
          <p:nvPr/>
        </p:nvCxnSpPr>
        <p:spPr>
          <a:xfrm rot="10800000">
            <a:off x="342899" y="4800600"/>
            <a:ext cx="11845925" cy="0"/>
          </a:xfrm>
          <a:prstGeom prst="straightConnector1">
            <a:avLst/>
          </a:prstGeom>
          <a:noFill/>
          <a:ln cap="flat" cmpd="sng" w="12700">
            <a:solidFill>
              <a:schemeClr val="lt1"/>
            </a:solidFill>
            <a:prstDash val="solid"/>
            <a:round/>
            <a:headEnd len="med" w="med" type="none"/>
            <a:tailEnd len="med" w="med" type="none"/>
          </a:ln>
        </p:spPr>
      </p:cxnSp>
      <p:pic>
        <p:nvPicPr>
          <p:cNvPr id="41" name="Shape 41"/>
          <p:cNvPicPr preferRelativeResize="0"/>
          <p:nvPr/>
        </p:nvPicPr>
        <p:blipFill rotWithShape="1">
          <a:blip r:embed="rId4">
            <a:alphaModFix/>
          </a:blip>
          <a:srcRect b="0" l="0" r="0" t="0"/>
          <a:stretch/>
        </p:blipFill>
        <p:spPr>
          <a:xfrm>
            <a:off x="11239254" y="6264064"/>
            <a:ext cx="614087" cy="42986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p:spTree>
      <p:nvGrpSpPr>
        <p:cNvPr id="213" name="Shape 213"/>
        <p:cNvGrpSpPr/>
        <p:nvPr/>
      </p:nvGrpSpPr>
      <p:grpSpPr>
        <a:xfrm>
          <a:off x="0" y="0"/>
          <a:ext cx="0" cy="0"/>
          <a:chOff x="0" y="0"/>
          <a:chExt cx="0" cy="0"/>
        </a:xfrm>
      </p:grpSpPr>
      <p:sp>
        <p:nvSpPr>
          <p:cNvPr id="214" name="Shape 214"/>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5" name="Shape 215"/>
          <p:cNvSpPr txBox="1"/>
          <p:nvPr>
            <p:ph idx="1" type="body"/>
          </p:nvPr>
        </p:nvSpPr>
        <p:spPr>
          <a:xfrm>
            <a:off x="338328" y="1601725"/>
            <a:ext cx="7608886" cy="4416551"/>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6" name="Shape 216"/>
          <p:cNvSpPr txBox="1"/>
          <p:nvPr>
            <p:ph idx="2" type="body"/>
          </p:nvPr>
        </p:nvSpPr>
        <p:spPr>
          <a:xfrm>
            <a:off x="8312847" y="1601787"/>
            <a:ext cx="3542601" cy="4416551"/>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7" name="Shape 217"/>
          <p:cNvSpPr/>
          <p:nvPr/>
        </p:nvSpPr>
        <p:spPr>
          <a:xfrm flipH="1">
            <a:off x="8128016" y="1600200"/>
            <a:ext cx="64008" cy="607218"/>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cxnSp>
        <p:nvCxnSpPr>
          <p:cNvPr id="218" name="Shape 218"/>
          <p:cNvCxnSpPr/>
          <p:nvPr/>
        </p:nvCxnSpPr>
        <p:spPr>
          <a:xfrm>
            <a:off x="8128017" y="1600200"/>
            <a:ext cx="0" cy="4419599"/>
          </a:xfrm>
          <a:prstGeom prst="straightConnector1">
            <a:avLst/>
          </a:prstGeom>
          <a:noFill/>
          <a:ln cap="flat" cmpd="sng" w="12700">
            <a:solidFill>
              <a:schemeClr val="accent2"/>
            </a:solidFill>
            <a:prstDash val="solid"/>
            <a:round/>
            <a:headEnd len="med" w="med" type="none"/>
            <a:tailEnd len="med" w="med" type="none"/>
          </a:ln>
        </p:spPr>
      </p:cxnSp>
      <p:sp>
        <p:nvSpPr>
          <p:cNvPr id="219" name="Shape 219"/>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0" name="Shape 220"/>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2">
    <p:spTree>
      <p:nvGrpSpPr>
        <p:cNvPr id="221" name="Shape 221"/>
        <p:cNvGrpSpPr/>
        <p:nvPr/>
      </p:nvGrpSpPr>
      <p:grpSpPr>
        <a:xfrm>
          <a:off x="0" y="0"/>
          <a:ext cx="0" cy="0"/>
          <a:chOff x="0" y="0"/>
          <a:chExt cx="0" cy="0"/>
        </a:xfrm>
      </p:grpSpPr>
      <p:sp>
        <p:nvSpPr>
          <p:cNvPr id="222" name="Shape 222"/>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3" name="Shape 223"/>
          <p:cNvSpPr txBox="1"/>
          <p:nvPr>
            <p:ph idx="1" type="body"/>
          </p:nvPr>
        </p:nvSpPr>
        <p:spPr>
          <a:xfrm>
            <a:off x="338328" y="1601723"/>
            <a:ext cx="3502152" cy="4416551"/>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4" name="Shape 224"/>
          <p:cNvSpPr txBox="1"/>
          <p:nvPr>
            <p:ph idx="2" type="body"/>
          </p:nvPr>
        </p:nvSpPr>
        <p:spPr>
          <a:xfrm>
            <a:off x="4206239" y="1601787"/>
            <a:ext cx="7649210" cy="4416551"/>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5" name="Shape 225"/>
          <p:cNvSpPr/>
          <p:nvPr/>
        </p:nvSpPr>
        <p:spPr>
          <a:xfrm>
            <a:off x="3966951" y="1600200"/>
            <a:ext cx="64008" cy="607218"/>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cxnSp>
        <p:nvCxnSpPr>
          <p:cNvPr id="226" name="Shape 226"/>
          <p:cNvCxnSpPr/>
          <p:nvPr/>
        </p:nvCxnSpPr>
        <p:spPr>
          <a:xfrm>
            <a:off x="4030958" y="1600200"/>
            <a:ext cx="0" cy="4419599"/>
          </a:xfrm>
          <a:prstGeom prst="straightConnector1">
            <a:avLst/>
          </a:prstGeom>
          <a:noFill/>
          <a:ln cap="flat" cmpd="sng" w="12700">
            <a:solidFill>
              <a:schemeClr val="accent2"/>
            </a:solidFill>
            <a:prstDash val="solid"/>
            <a:round/>
            <a:headEnd len="med" w="med" type="none"/>
            <a:tailEnd len="med" w="med" type="none"/>
          </a:ln>
        </p:spPr>
      </p:cxnSp>
      <p:sp>
        <p:nvSpPr>
          <p:cNvPr id="227" name="Shape 227"/>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8" name="Shape 228"/>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dark">
    <p:bg>
      <p:bgPr>
        <a:blipFill rotWithShape="1">
          <a:blip r:embed="rId2">
            <a:alphaModFix/>
          </a:blip>
          <a:stretch>
            <a:fillRect b="0" l="0" r="0" t="0"/>
          </a:stretch>
        </a:blipFill>
      </p:bgPr>
    </p:bg>
    <p:spTree>
      <p:nvGrpSpPr>
        <p:cNvPr id="229"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231" name="Shape 231"/>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32" name="Shape 232"/>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indent="0" marL="0" rtl="0">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233" name="Shape 233"/>
          <p:cNvGrpSpPr/>
          <p:nvPr/>
        </p:nvGrpSpPr>
        <p:grpSpPr>
          <a:xfrm>
            <a:off x="11243268" y="6270899"/>
            <a:ext cx="611828" cy="428383"/>
            <a:chOff x="267" y="-340"/>
            <a:chExt cx="7143" cy="5002"/>
          </a:xfrm>
        </p:grpSpPr>
        <p:sp>
          <p:nvSpPr>
            <p:cNvPr id="234" name="Shape 234"/>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5" name="Shape 235"/>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6" name="Shape 236"/>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7" name="Shape 237"/>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8" name="Shape 238"/>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9" name="Shape 239"/>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0" name="Shape 240"/>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1" name="Shape 241"/>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2" name="Shape 242"/>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3" name="Shape 243"/>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4" name="Shape 244"/>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245" name="Shape 245"/>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6" name="Shape 24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eaker_slide_A">
    <p:bg>
      <p:bgPr>
        <a:blipFill rotWithShape="1">
          <a:blip r:embed="rId2">
            <a:alphaModFix/>
          </a:blip>
          <a:stretch>
            <a:fillRect b="0" l="0" r="0" t="0"/>
          </a:stretch>
        </a:blipFill>
      </p:bgPr>
    </p:bg>
    <p:spTree>
      <p:nvGrpSpPr>
        <p:cNvPr id="247" name="Shape 247"/>
        <p:cNvGrpSpPr/>
        <p:nvPr/>
      </p:nvGrpSpPr>
      <p:grpSpPr>
        <a:xfrm>
          <a:off x="0" y="0"/>
          <a:ext cx="0" cy="0"/>
          <a:chOff x="0" y="0"/>
          <a:chExt cx="0" cy="0"/>
        </a:xfrm>
      </p:grpSpPr>
      <p:pic>
        <p:nvPicPr>
          <p:cNvPr id="248" name="Shape 248"/>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249" name="Shape 249"/>
          <p:cNvSpPr txBox="1"/>
          <p:nvPr>
            <p:ph type="ctrTitle"/>
          </p:nvPr>
        </p:nvSpPr>
        <p:spPr>
          <a:xfrm>
            <a:off x="356615" y="526839"/>
            <a:ext cx="7379000" cy="2628899"/>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250" name="Shape 250"/>
          <p:cNvSpPr txBox="1"/>
          <p:nvPr>
            <p:ph idx="1" type="subTitle"/>
          </p:nvPr>
        </p:nvSpPr>
        <p:spPr>
          <a:xfrm>
            <a:off x="356615" y="3354319"/>
            <a:ext cx="7379000" cy="1408042"/>
          </a:xfrm>
          <a:prstGeom prst="rect">
            <a:avLst/>
          </a:prstGeom>
          <a:noFill/>
          <a:ln>
            <a:noFill/>
          </a:ln>
        </p:spPr>
        <p:txBody>
          <a:bodyPr anchorCtr="0" anchor="t" bIns="91425" lIns="91425" rIns="91425" tIns="91425"/>
          <a:lstStyle>
            <a:lvl1pPr indent="0" marL="0" marR="0" rtl="0" algn="l">
              <a:lnSpc>
                <a:spcPct val="100000"/>
              </a:lnSpc>
              <a:spcBef>
                <a:spcPts val="600"/>
              </a:spcBef>
              <a:spcAft>
                <a:spcPts val="600"/>
              </a:spcAft>
              <a:buClr>
                <a:srgbClr val="7F7F7F"/>
              </a:buClr>
              <a:buFont typeface="Arial"/>
              <a:buNone/>
              <a:defRPr/>
            </a:lvl1pPr>
            <a:lvl2pPr indent="0" marL="457200" marR="0" rtl="0" algn="ctr">
              <a:lnSpc>
                <a:spcPct val="100000"/>
              </a:lnSpc>
              <a:spcBef>
                <a:spcPts val="600"/>
              </a:spcBef>
              <a:spcAft>
                <a:spcPts val="600"/>
              </a:spcAft>
              <a:buClr>
                <a:srgbClr val="BFBFBF"/>
              </a:buClr>
              <a:buFont typeface="Arial"/>
              <a:buNone/>
              <a:defRPr/>
            </a:lvl2pPr>
            <a:lvl3pPr indent="0" marL="914400" marR="0" rtl="0" algn="ctr">
              <a:lnSpc>
                <a:spcPct val="100000"/>
              </a:lnSpc>
              <a:spcBef>
                <a:spcPts val="600"/>
              </a:spcBef>
              <a:spcAft>
                <a:spcPts val="600"/>
              </a:spcAft>
              <a:buClr>
                <a:srgbClr val="BFBFBF"/>
              </a:buClr>
              <a:buFont typeface="Arial"/>
              <a:buNone/>
              <a:defRPr/>
            </a:lvl3pPr>
            <a:lvl4pPr indent="0" marL="1371600" marR="0" rtl="0" algn="ctr">
              <a:lnSpc>
                <a:spcPct val="100000"/>
              </a:lnSpc>
              <a:spcBef>
                <a:spcPts val="600"/>
              </a:spcBef>
              <a:spcAft>
                <a:spcPts val="600"/>
              </a:spcAft>
              <a:buClr>
                <a:srgbClr val="7F7F7F"/>
              </a:buClr>
              <a:buFont typeface="Arial"/>
              <a:buNone/>
              <a:defRPr/>
            </a:lvl4pPr>
            <a:lvl5pPr indent="0" marL="1828800" marR="0" rtl="0" algn="ctr">
              <a:lnSpc>
                <a:spcPct val="100000"/>
              </a:lnSpc>
              <a:spcBef>
                <a:spcPts val="300"/>
              </a:spcBef>
              <a:spcAft>
                <a:spcPts val="600"/>
              </a:spcAft>
              <a:buClr>
                <a:srgbClr val="7F7F7F"/>
              </a:buClr>
              <a:buFont typeface="Arial"/>
              <a:buNone/>
              <a:defRPr/>
            </a:lvl5pPr>
            <a:lvl6pPr indent="0" marL="2286000" marR="0" rtl="0" algn="ctr">
              <a:spcBef>
                <a:spcPts val="400"/>
              </a:spcBef>
              <a:buClr>
                <a:srgbClr val="959595"/>
              </a:buClr>
              <a:buFont typeface="Arial"/>
              <a:buNone/>
              <a:defRPr/>
            </a:lvl6pPr>
            <a:lvl7pPr indent="0" marL="2743200" marR="0" rtl="0" algn="ctr">
              <a:spcBef>
                <a:spcPts val="400"/>
              </a:spcBef>
              <a:buClr>
                <a:srgbClr val="959595"/>
              </a:buClr>
              <a:buFont typeface="Arial"/>
              <a:buNone/>
              <a:defRPr/>
            </a:lvl7pPr>
            <a:lvl8pPr indent="0" marL="3200400" marR="0" rtl="0" algn="ctr">
              <a:spcBef>
                <a:spcPts val="400"/>
              </a:spcBef>
              <a:buClr>
                <a:srgbClr val="959595"/>
              </a:buClr>
              <a:buFont typeface="Arial"/>
              <a:buNone/>
              <a:defRPr/>
            </a:lvl8pPr>
            <a:lvl9pPr indent="0" marL="3657600" marR="0" rtl="0" algn="ctr">
              <a:spcBef>
                <a:spcPts val="400"/>
              </a:spcBef>
              <a:buClr>
                <a:srgbClr val="959595"/>
              </a:buClr>
              <a:buFont typeface="Arial"/>
              <a:buNone/>
              <a:defRPr/>
            </a:lvl9pPr>
          </a:lstStyle>
          <a:p/>
        </p:txBody>
      </p:sp>
      <p:cxnSp>
        <p:nvCxnSpPr>
          <p:cNvPr id="251" name="Shape 251"/>
          <p:cNvCxnSpPr/>
          <p:nvPr/>
        </p:nvCxnSpPr>
        <p:spPr>
          <a:xfrm rot="10800000">
            <a:off x="-26942" y="3281319"/>
            <a:ext cx="7980317" cy="0"/>
          </a:xfrm>
          <a:prstGeom prst="straightConnector1">
            <a:avLst/>
          </a:prstGeom>
          <a:noFill/>
          <a:ln cap="flat" cmpd="sng" w="12700">
            <a:solidFill>
              <a:schemeClr val="lt1"/>
            </a:solidFill>
            <a:prstDash val="solid"/>
            <a:round/>
            <a:headEnd len="med" w="med" type="none"/>
            <a:tailEnd len="med" w="med" type="none"/>
          </a:ln>
        </p:spPr>
      </p:cxnSp>
      <p:pic>
        <p:nvPicPr>
          <p:cNvPr id="252" name="Shape 252"/>
          <p:cNvPicPr preferRelativeResize="0"/>
          <p:nvPr/>
        </p:nvPicPr>
        <p:blipFill rotWithShape="1">
          <a:blip r:embed="rId4">
            <a:alphaModFix/>
          </a:blip>
          <a:srcRect b="0" l="0" r="0" t="0"/>
          <a:stretch/>
        </p:blipFill>
        <p:spPr>
          <a:xfrm>
            <a:off x="8683925" y="2094773"/>
            <a:ext cx="2627758" cy="183943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eaker_slide_B">
    <p:bg>
      <p:bgPr>
        <a:blipFill rotWithShape="1">
          <a:blip r:embed="rId2">
            <a:alphaModFix/>
          </a:blip>
          <a:stretch>
            <a:fillRect b="0" l="0" r="0" t="0"/>
          </a:stretch>
        </a:blipFill>
      </p:bgPr>
    </p:bg>
    <p:spTree>
      <p:nvGrpSpPr>
        <p:cNvPr id="253" name="Shape 253"/>
        <p:cNvGrpSpPr/>
        <p:nvPr/>
      </p:nvGrpSpPr>
      <p:grpSpPr>
        <a:xfrm>
          <a:off x="0" y="0"/>
          <a:ext cx="0" cy="0"/>
          <a:chOff x="0" y="0"/>
          <a:chExt cx="0" cy="0"/>
        </a:xfrm>
      </p:grpSpPr>
      <p:pic>
        <p:nvPicPr>
          <p:cNvPr id="254" name="Shape 254"/>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255" name="Shape 255"/>
          <p:cNvSpPr txBox="1"/>
          <p:nvPr>
            <p:ph type="ctrTitle"/>
          </p:nvPr>
        </p:nvSpPr>
        <p:spPr>
          <a:xfrm>
            <a:off x="2314575" y="2095733"/>
            <a:ext cx="9551503" cy="2628899"/>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256" name="Shape 256"/>
          <p:cNvSpPr txBox="1"/>
          <p:nvPr>
            <p:ph idx="1" type="subTitle"/>
          </p:nvPr>
        </p:nvSpPr>
        <p:spPr>
          <a:xfrm>
            <a:off x="2314575" y="4877032"/>
            <a:ext cx="9551503" cy="1408042"/>
          </a:xfrm>
          <a:prstGeom prst="rect">
            <a:avLst/>
          </a:prstGeom>
          <a:noFill/>
          <a:ln>
            <a:noFill/>
          </a:ln>
        </p:spPr>
        <p:txBody>
          <a:bodyPr anchorCtr="0" anchor="t" bIns="91425" lIns="91425" rIns="91425" tIns="91425"/>
          <a:lstStyle>
            <a:lvl1pPr indent="0" marL="0" marR="0" rtl="0" algn="l">
              <a:lnSpc>
                <a:spcPct val="100000"/>
              </a:lnSpc>
              <a:spcBef>
                <a:spcPts val="600"/>
              </a:spcBef>
              <a:spcAft>
                <a:spcPts val="600"/>
              </a:spcAft>
              <a:buClr>
                <a:srgbClr val="7F7F7F"/>
              </a:buClr>
              <a:buFont typeface="Arial"/>
              <a:buNone/>
              <a:defRPr/>
            </a:lvl1pPr>
            <a:lvl2pPr indent="0" marL="457200" marR="0" rtl="0" algn="ctr">
              <a:lnSpc>
                <a:spcPct val="100000"/>
              </a:lnSpc>
              <a:spcBef>
                <a:spcPts val="600"/>
              </a:spcBef>
              <a:spcAft>
                <a:spcPts val="600"/>
              </a:spcAft>
              <a:buClr>
                <a:srgbClr val="BFBFBF"/>
              </a:buClr>
              <a:buFont typeface="Arial"/>
              <a:buNone/>
              <a:defRPr/>
            </a:lvl2pPr>
            <a:lvl3pPr indent="0" marL="914400" marR="0" rtl="0" algn="ctr">
              <a:lnSpc>
                <a:spcPct val="100000"/>
              </a:lnSpc>
              <a:spcBef>
                <a:spcPts val="600"/>
              </a:spcBef>
              <a:spcAft>
                <a:spcPts val="600"/>
              </a:spcAft>
              <a:buClr>
                <a:srgbClr val="BFBFBF"/>
              </a:buClr>
              <a:buFont typeface="Arial"/>
              <a:buNone/>
              <a:defRPr/>
            </a:lvl3pPr>
            <a:lvl4pPr indent="0" marL="1371600" marR="0" rtl="0" algn="ctr">
              <a:lnSpc>
                <a:spcPct val="100000"/>
              </a:lnSpc>
              <a:spcBef>
                <a:spcPts val="600"/>
              </a:spcBef>
              <a:spcAft>
                <a:spcPts val="600"/>
              </a:spcAft>
              <a:buClr>
                <a:srgbClr val="7F7F7F"/>
              </a:buClr>
              <a:buFont typeface="Arial"/>
              <a:buNone/>
              <a:defRPr/>
            </a:lvl4pPr>
            <a:lvl5pPr indent="0" marL="1828800" marR="0" rtl="0" algn="ctr">
              <a:lnSpc>
                <a:spcPct val="100000"/>
              </a:lnSpc>
              <a:spcBef>
                <a:spcPts val="300"/>
              </a:spcBef>
              <a:spcAft>
                <a:spcPts val="600"/>
              </a:spcAft>
              <a:buClr>
                <a:srgbClr val="7F7F7F"/>
              </a:buClr>
              <a:buFont typeface="Arial"/>
              <a:buNone/>
              <a:defRPr/>
            </a:lvl5pPr>
            <a:lvl6pPr indent="0" marL="2286000" marR="0" rtl="0" algn="ctr">
              <a:spcBef>
                <a:spcPts val="400"/>
              </a:spcBef>
              <a:buClr>
                <a:srgbClr val="959595"/>
              </a:buClr>
              <a:buFont typeface="Arial"/>
              <a:buNone/>
              <a:defRPr/>
            </a:lvl6pPr>
            <a:lvl7pPr indent="0" marL="2743200" marR="0" rtl="0" algn="ctr">
              <a:spcBef>
                <a:spcPts val="400"/>
              </a:spcBef>
              <a:buClr>
                <a:srgbClr val="959595"/>
              </a:buClr>
              <a:buFont typeface="Arial"/>
              <a:buNone/>
              <a:defRPr/>
            </a:lvl7pPr>
            <a:lvl8pPr indent="0" marL="3200400" marR="0" rtl="0" algn="ctr">
              <a:spcBef>
                <a:spcPts val="400"/>
              </a:spcBef>
              <a:buClr>
                <a:srgbClr val="959595"/>
              </a:buClr>
              <a:buFont typeface="Arial"/>
              <a:buNone/>
              <a:defRPr/>
            </a:lvl8pPr>
            <a:lvl9pPr indent="0" marL="3657600" marR="0" rtl="0" algn="ctr">
              <a:spcBef>
                <a:spcPts val="400"/>
              </a:spcBef>
              <a:buClr>
                <a:srgbClr val="959595"/>
              </a:buClr>
              <a:buFont typeface="Arial"/>
              <a:buNone/>
              <a:defRPr/>
            </a:lvl9pPr>
          </a:lstStyle>
          <a:p/>
        </p:txBody>
      </p:sp>
      <p:cxnSp>
        <p:nvCxnSpPr>
          <p:cNvPr id="257" name="Shape 257"/>
          <p:cNvCxnSpPr/>
          <p:nvPr/>
        </p:nvCxnSpPr>
        <p:spPr>
          <a:xfrm>
            <a:off x="2162175" y="3984978"/>
            <a:ext cx="0" cy="2873022"/>
          </a:xfrm>
          <a:prstGeom prst="straightConnector1">
            <a:avLst/>
          </a:prstGeom>
          <a:noFill/>
          <a:ln cap="flat" cmpd="sng" w="12700">
            <a:solidFill>
              <a:schemeClr val="lt1"/>
            </a:solidFill>
            <a:prstDash val="solid"/>
            <a:round/>
            <a:headEnd len="med" w="med" type="none"/>
            <a:tailEnd len="med" w="med" type="none"/>
          </a:ln>
        </p:spPr>
      </p:cxnSp>
      <p:sp>
        <p:nvSpPr>
          <p:cNvPr id="258" name="Shape 258"/>
          <p:cNvSpPr/>
          <p:nvPr/>
        </p:nvSpPr>
        <p:spPr>
          <a:xfrm rot="10800000">
            <a:off x="2170752" y="3984978"/>
            <a:ext cx="64008" cy="731519"/>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ank You_slide">
    <p:bg>
      <p:bgPr>
        <a:blipFill rotWithShape="1">
          <a:blip r:embed="rId2">
            <a:alphaModFix/>
          </a:blip>
          <a:stretch>
            <a:fillRect b="0" l="0" r="0" t="0"/>
          </a:stretch>
        </a:blipFill>
      </p:bgPr>
    </p:bg>
    <p:spTree>
      <p:nvGrpSpPr>
        <p:cNvPr id="259" name="Shape 259"/>
        <p:cNvGrpSpPr/>
        <p:nvPr/>
      </p:nvGrpSpPr>
      <p:grpSpPr>
        <a:xfrm>
          <a:off x="0" y="0"/>
          <a:ext cx="0" cy="0"/>
          <a:chOff x="0" y="0"/>
          <a:chExt cx="0" cy="0"/>
        </a:xfrm>
      </p:grpSpPr>
      <p:pic>
        <p:nvPicPr>
          <p:cNvPr id="260" name="Shape 260"/>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261" name="Shape 261"/>
          <p:cNvSpPr txBox="1"/>
          <p:nvPr/>
        </p:nvSpPr>
        <p:spPr>
          <a:xfrm>
            <a:off x="6305655" y="3041035"/>
            <a:ext cx="2578560" cy="646331"/>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3600" u="none" cap="none" strike="noStrike">
                <a:solidFill>
                  <a:schemeClr val="lt1"/>
                </a:solidFill>
                <a:latin typeface="Arial"/>
                <a:ea typeface="Arial"/>
                <a:cs typeface="Arial"/>
                <a:sym typeface="Arial"/>
              </a:rPr>
              <a:t>Thank you</a:t>
            </a:r>
          </a:p>
        </p:txBody>
      </p:sp>
      <p:pic>
        <p:nvPicPr>
          <p:cNvPr id="262" name="Shape 262"/>
          <p:cNvPicPr preferRelativeResize="0"/>
          <p:nvPr/>
        </p:nvPicPr>
        <p:blipFill rotWithShape="1">
          <a:blip r:embed="rId4">
            <a:alphaModFix/>
          </a:blip>
          <a:srcRect b="0" l="0" r="0" t="0"/>
          <a:stretch/>
        </p:blipFill>
        <p:spPr>
          <a:xfrm>
            <a:off x="3567487" y="2592567"/>
            <a:ext cx="2528523" cy="176996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rawing Guide Layout Slide">
    <p:spTree>
      <p:nvGrpSpPr>
        <p:cNvPr id="263" name="Shape 263"/>
        <p:cNvGrpSpPr/>
        <p:nvPr/>
      </p:nvGrpSpPr>
      <p:grpSpPr>
        <a:xfrm>
          <a:off x="0" y="0"/>
          <a:ext cx="0" cy="0"/>
          <a:chOff x="0" y="0"/>
          <a:chExt cx="0" cy="0"/>
        </a:xfrm>
      </p:grpSpPr>
      <p:sp>
        <p:nvSpPr>
          <p:cNvPr id="264" name="Shape 264"/>
          <p:cNvSpPr txBox="1"/>
          <p:nvPr>
            <p:ph idx="1" type="body"/>
          </p:nvPr>
        </p:nvSpPr>
        <p:spPr>
          <a:xfrm>
            <a:off x="338328" y="1021079"/>
            <a:ext cx="11663171"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5" name="Shape 265"/>
          <p:cNvSpPr txBox="1"/>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9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Standard Drawing Guide Placement Layout Slide (Margins)</a:t>
            </a:r>
          </a:p>
        </p:txBody>
      </p:sp>
      <p:cxnSp>
        <p:nvCxnSpPr>
          <p:cNvPr id="266" name="Shape 266"/>
          <p:cNvCxnSpPr/>
          <p:nvPr/>
        </p:nvCxnSpPr>
        <p:spPr>
          <a:xfrm>
            <a:off x="336550" y="0"/>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267" name="Shape 267"/>
          <p:cNvCxnSpPr/>
          <p:nvPr/>
        </p:nvCxnSpPr>
        <p:spPr>
          <a:xfrm>
            <a:off x="11847253" y="-1586"/>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268" name="Shape 268"/>
          <p:cNvCxnSpPr/>
          <p:nvPr/>
        </p:nvCxnSpPr>
        <p:spPr>
          <a:xfrm rot="10800000">
            <a:off x="6094412" y="16770"/>
            <a:ext cx="0" cy="12188951"/>
          </a:xfrm>
          <a:prstGeom prst="straightConnector1">
            <a:avLst/>
          </a:prstGeom>
          <a:noFill/>
          <a:ln cap="flat" cmpd="sng" w="9525">
            <a:solidFill>
              <a:srgbClr val="C00000"/>
            </a:solidFill>
            <a:prstDash val="solid"/>
            <a:round/>
            <a:headEnd len="med" w="med" type="none"/>
            <a:tailEnd len="med" w="med" type="none"/>
          </a:ln>
        </p:spPr>
      </p:cxnSp>
      <p:cxnSp>
        <p:nvCxnSpPr>
          <p:cNvPr id="269" name="Shape 269"/>
          <p:cNvCxnSpPr/>
          <p:nvPr/>
        </p:nvCxnSpPr>
        <p:spPr>
          <a:xfrm rot="10800000">
            <a:off x="6094411" y="-4465621"/>
            <a:ext cx="0" cy="12188951"/>
          </a:xfrm>
          <a:prstGeom prst="straightConnector1">
            <a:avLst/>
          </a:prstGeom>
          <a:noFill/>
          <a:ln cap="flat" cmpd="sng" w="19050">
            <a:solidFill>
              <a:schemeClr val="accent5"/>
            </a:solidFill>
            <a:prstDash val="solid"/>
            <a:round/>
            <a:headEnd len="med" w="med" type="none"/>
            <a:tailEnd len="med" w="med" type="none"/>
          </a:ln>
        </p:spPr>
      </p:cxnSp>
      <p:cxnSp>
        <p:nvCxnSpPr>
          <p:cNvPr id="270" name="Shape 270"/>
          <p:cNvCxnSpPr/>
          <p:nvPr/>
        </p:nvCxnSpPr>
        <p:spPr>
          <a:xfrm rot="10800000">
            <a:off x="6094411" y="-5478446"/>
            <a:ext cx="0" cy="12188951"/>
          </a:xfrm>
          <a:prstGeom prst="straightConnector1">
            <a:avLst/>
          </a:prstGeom>
          <a:noFill/>
          <a:ln cap="flat" cmpd="sng" w="19050">
            <a:solidFill>
              <a:schemeClr val="accent5"/>
            </a:solidFill>
            <a:prstDash val="solid"/>
            <a:round/>
            <a:headEnd len="med" w="med" type="none"/>
            <a:tailEnd len="med" w="med" type="none"/>
          </a:ln>
        </p:spPr>
      </p:cxnSp>
      <p:sp>
        <p:nvSpPr>
          <p:cNvPr id="271" name="Shape 271"/>
          <p:cNvSpPr/>
          <p:nvPr/>
        </p:nvSpPr>
        <p:spPr>
          <a:xfrm>
            <a:off x="6534428" y="2112524"/>
            <a:ext cx="5365505" cy="3539404"/>
          </a:xfrm>
          <a:prstGeom prst="rect">
            <a:avLst/>
          </a:prstGeom>
          <a:noFill/>
          <a:ln>
            <a:noFill/>
          </a:ln>
        </p:spPr>
        <p:txBody>
          <a:bodyPr anchorCtr="0" anchor="t" bIns="60925" lIns="121875" rIns="121875" tIns="60925">
            <a:noAutofit/>
          </a:bodyPr>
          <a:lstStyle/>
          <a:p>
            <a:pPr indent="0" lvl="0" marL="0" marR="0" rtl="0" algn="l">
              <a:lnSpc>
                <a:spcPct val="100000"/>
              </a:lnSpc>
              <a:spcBef>
                <a:spcPts val="0"/>
              </a:spcBef>
              <a:spcAft>
                <a:spcPts val="0"/>
              </a:spcAft>
              <a:buClr>
                <a:srgbClr val="00A1E0"/>
              </a:buClr>
              <a:buSzPct val="25000"/>
              <a:buFont typeface="Arial"/>
              <a:buNone/>
            </a:pPr>
            <a:r>
              <a:rPr b="1" baseline="0" i="0" lang="en-US" sz="1600" u="none" cap="none" strike="noStrike">
                <a:solidFill>
                  <a:srgbClr val="00A1E0"/>
                </a:solidFill>
                <a:latin typeface="Arial"/>
                <a:ea typeface="Arial"/>
                <a:cs typeface="Arial"/>
                <a:sym typeface="Arial"/>
              </a:rPr>
              <a:t>Realigning Guides</a:t>
            </a:r>
          </a:p>
          <a:p>
            <a:pPr indent="0" lvl="0" marL="0" marR="0" rtl="0" algn="l">
              <a:spcBef>
                <a:spcPts val="800"/>
              </a:spcBef>
              <a:buSzPct val="25000"/>
              <a:buNone/>
            </a:pPr>
            <a:r>
              <a:rPr b="0" baseline="0" i="0" lang="en-US" sz="1200" u="none" cap="none" strike="noStrike">
                <a:solidFill>
                  <a:schemeClr val="accent2"/>
                </a:solidFill>
                <a:latin typeface="Arial"/>
                <a:ea typeface="Arial"/>
                <a:cs typeface="Arial"/>
                <a:sym typeface="Arial"/>
              </a:rPr>
              <a:t>Guides can can easily be bumped and moved accidentally.  </a:t>
            </a:r>
          </a:p>
          <a:p>
            <a:pPr indent="0" lvl="0" marL="0" marR="0" rtl="0" algn="l">
              <a:spcBef>
                <a:spcPts val="800"/>
              </a:spcBef>
              <a:buSzPct val="25000"/>
              <a:buNone/>
            </a:pPr>
            <a:r>
              <a:rPr b="0" baseline="0" i="0" lang="en-US" sz="1200" u="none" cap="none" strike="noStrike">
                <a:solidFill>
                  <a:schemeClr val="accent2"/>
                </a:solidFill>
                <a:latin typeface="Arial"/>
                <a:ea typeface="Arial"/>
                <a:cs typeface="Arial"/>
                <a:sym typeface="Arial"/>
              </a:rPr>
              <a:t>This slide layout show you how to reset your guides. </a:t>
            </a:r>
          </a:p>
          <a:p>
            <a:pPr indent="0" lvl="0" marL="0" marR="0" rtl="0" algn="l">
              <a:spcBef>
                <a:spcPts val="800"/>
              </a:spcBef>
              <a:buSzPct val="25000"/>
              <a:buNone/>
            </a:pPr>
            <a:r>
              <a:rPr b="1" baseline="0" i="0" lang="en-US" sz="1200" u="none" cap="none" strike="noStrike">
                <a:solidFill>
                  <a:schemeClr val="accent2"/>
                </a:solidFill>
                <a:latin typeface="Arial"/>
                <a:ea typeface="Arial"/>
                <a:cs typeface="Arial"/>
                <a:sym typeface="Arial"/>
              </a:rPr>
              <a:t>NOTE: </a:t>
            </a:r>
            <a:r>
              <a:rPr b="0" baseline="0" i="0" lang="en-US" sz="1200" u="none" cap="none" strike="noStrike">
                <a:solidFill>
                  <a:schemeClr val="accent2"/>
                </a:solidFill>
                <a:latin typeface="Arial"/>
                <a:ea typeface="Arial"/>
                <a:cs typeface="Arial"/>
                <a:sym typeface="Arial"/>
              </a:rPr>
              <a:t>When working on any older deck, be sure to check and ensure that the guides in your deck are set.</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Turn on your guides </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Insert a new slide the using the Guide Layout slide option.</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Do your guides align with the orange lines in the new slide?  </a:t>
            </a:r>
            <a:r>
              <a:rPr b="0" baseline="0" i="0" lang="en-US" sz="1200" u="none" cap="none" strike="noStrike">
                <a:solidFill>
                  <a:schemeClr val="accent2"/>
                </a:solidFill>
                <a:latin typeface="Arial"/>
                <a:ea typeface="Arial"/>
                <a:cs typeface="Arial"/>
                <a:sym typeface="Arial"/>
              </a:rPr>
              <a:t>If yes, your guides are set, if not, proceed then realign each of the lines to line up with the lines shown on this page. </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Once guides are reset, delete the Guide Layout Slide</a:t>
            </a:r>
          </a:p>
          <a:p>
            <a:pPr indent="0" lvl="0" marL="0" marR="0" rtl="0" algn="l">
              <a:spcBef>
                <a:spcPts val="800"/>
              </a:spcBef>
              <a:buNone/>
            </a:pPr>
            <a:r>
              <a:t/>
            </a:r>
            <a:endParaRPr b="0" baseline="0" i="0" sz="1300" u="none" cap="none" strike="noStrike">
              <a:solidFill>
                <a:schemeClr val="accent2"/>
              </a:solidFill>
              <a:latin typeface="Arial"/>
              <a:ea typeface="Arial"/>
              <a:cs typeface="Arial"/>
              <a:sym typeface="Arial"/>
            </a:endParaRPr>
          </a:p>
          <a:p>
            <a:pPr indent="0" lvl="0" marL="0" marR="0" rtl="0" algn="l">
              <a:spcBef>
                <a:spcPts val="800"/>
              </a:spcBef>
              <a:buNone/>
            </a:pPr>
            <a:r>
              <a:t/>
            </a:r>
            <a:endParaRPr b="0" baseline="0" i="0" sz="1300" u="none" cap="none" strike="noStrike">
              <a:solidFill>
                <a:schemeClr val="accent2"/>
              </a:solidFill>
              <a:latin typeface="Arial"/>
              <a:ea typeface="Arial"/>
              <a:cs typeface="Arial"/>
              <a:sym typeface="Arial"/>
            </a:endParaRPr>
          </a:p>
        </p:txBody>
      </p:sp>
      <p:sp>
        <p:nvSpPr>
          <p:cNvPr id="272" name="Shape 272"/>
          <p:cNvSpPr/>
          <p:nvPr/>
        </p:nvSpPr>
        <p:spPr>
          <a:xfrm flipH="1" rot="8100000">
            <a:off x="11395760" y="1682876"/>
            <a:ext cx="401042" cy="410572"/>
          </a:xfrm>
          <a:prstGeom prst="rightArrow">
            <a:avLst>
              <a:gd fmla="val 50000" name="adj1"/>
              <a:gd fmla="val 50000" name="adj2"/>
            </a:avLst>
          </a:prstGeom>
          <a:solidFill>
            <a:srgbClr val="CACDD0"/>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3" name="Shape 273"/>
          <p:cNvSpPr/>
          <p:nvPr/>
        </p:nvSpPr>
        <p:spPr>
          <a:xfrm rot="-8100000">
            <a:off x="486977" y="1682876"/>
            <a:ext cx="401042" cy="410572"/>
          </a:xfrm>
          <a:prstGeom prst="rightArrow">
            <a:avLst>
              <a:gd fmla="val 50000" name="adj1"/>
              <a:gd fmla="val 50000" name="adj2"/>
            </a:avLst>
          </a:prstGeom>
          <a:solidFill>
            <a:srgbClr val="CACDD0"/>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4" name="Shape 274"/>
          <p:cNvSpPr/>
          <p:nvPr/>
        </p:nvSpPr>
        <p:spPr>
          <a:xfrm rot="2700000">
            <a:off x="11395759" y="5694252"/>
            <a:ext cx="401042" cy="410572"/>
          </a:xfrm>
          <a:prstGeom prst="rightArrow">
            <a:avLst>
              <a:gd fmla="val 50000" name="adj1"/>
              <a:gd fmla="val 50000" name="adj2"/>
            </a:avLst>
          </a:prstGeom>
          <a:solidFill>
            <a:srgbClr val="CACDD0"/>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5" name="Shape 275"/>
          <p:cNvSpPr/>
          <p:nvPr/>
        </p:nvSpPr>
        <p:spPr>
          <a:xfrm flipH="1" rot="-2700000">
            <a:off x="486976" y="5607175"/>
            <a:ext cx="401042" cy="410572"/>
          </a:xfrm>
          <a:prstGeom prst="rightArrow">
            <a:avLst>
              <a:gd fmla="val 50000" name="adj1"/>
              <a:gd fmla="val 50000" name="adj2"/>
            </a:avLst>
          </a:prstGeom>
          <a:solidFill>
            <a:srgbClr val="CACDD0"/>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6" name="Shape 276"/>
          <p:cNvSpPr txBox="1"/>
          <p:nvPr/>
        </p:nvSpPr>
        <p:spPr>
          <a:xfrm>
            <a:off x="506414" y="2112524"/>
            <a:ext cx="5716585" cy="3526275"/>
          </a:xfrm>
          <a:prstGeom prst="rect">
            <a:avLst/>
          </a:prstGeom>
          <a:noFill/>
          <a:ln>
            <a:noFill/>
          </a:ln>
        </p:spPr>
        <p:txBody>
          <a:bodyPr anchorCtr="0" anchor="t" bIns="60925" lIns="121875" rIns="121875" tIns="60925">
            <a:noAutofit/>
          </a:bodyPr>
          <a:lstStyle/>
          <a:p>
            <a:pPr indent="0" lvl="0" marL="0" marR="0" rtl="0" algn="l">
              <a:spcBef>
                <a:spcPts val="0"/>
              </a:spcBef>
              <a:buClr>
                <a:schemeClr val="accent1"/>
              </a:buClr>
              <a:buSzPct val="25000"/>
              <a:buFont typeface="Arial"/>
              <a:buNone/>
            </a:pPr>
            <a:r>
              <a:rPr b="1" baseline="0" i="0" lang="en-US" sz="1600" u="none" cap="none" strike="noStrike">
                <a:solidFill>
                  <a:schemeClr val="accent1"/>
                </a:solidFill>
                <a:latin typeface="Arial"/>
                <a:ea typeface="Arial"/>
                <a:cs typeface="Arial"/>
                <a:sym typeface="Arial"/>
              </a:rPr>
              <a:t>What are Drawing Guides?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Drawing guides are thin lines that that appear on all pages in the same spot, but don’t show up when you print or view deck in Show mode.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This template has pre-made guides that delineate where your workspace is.  </a:t>
            </a:r>
            <a:br>
              <a:rPr b="1" baseline="0" i="0" lang="en-US" sz="1200" u="none" cap="none" strike="noStrike">
                <a:solidFill>
                  <a:schemeClr val="accent2"/>
                </a:solidFill>
                <a:latin typeface="Arial"/>
                <a:ea typeface="Arial"/>
                <a:cs typeface="Arial"/>
                <a:sym typeface="Arial"/>
              </a:rPr>
            </a:br>
            <a:br>
              <a:rPr b="1" baseline="0" i="0" lang="en-US" sz="1200" u="none" cap="none" strike="noStrike">
                <a:solidFill>
                  <a:schemeClr val="accent1"/>
                </a:solidFill>
                <a:latin typeface="Arial"/>
                <a:ea typeface="Arial"/>
                <a:cs typeface="Arial"/>
                <a:sym typeface="Arial"/>
              </a:rPr>
            </a:br>
            <a:r>
              <a:rPr b="1" baseline="0" i="0" lang="en-US" sz="1600" u="none" cap="none" strike="noStrike">
                <a:solidFill>
                  <a:schemeClr val="accent1"/>
                </a:solidFill>
                <a:latin typeface="Arial"/>
                <a:ea typeface="Arial"/>
                <a:cs typeface="Arial"/>
                <a:sym typeface="Arial"/>
              </a:rPr>
              <a:t>How to Turn Guides On and Off</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Windows: </a:t>
            </a:r>
            <a:r>
              <a:rPr b="0" baseline="0" i="0" lang="en-US" sz="1200" u="none" cap="none" strike="noStrike">
                <a:solidFill>
                  <a:schemeClr val="accent2"/>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Mac 2011: </a:t>
            </a:r>
            <a:r>
              <a:rPr b="0" baseline="0" i="0" lang="en-US" sz="1200" u="none" cap="none" strike="noStrike">
                <a:solidFill>
                  <a:schemeClr val="accent2"/>
                </a:solidFill>
                <a:latin typeface="Arial"/>
                <a:ea typeface="Arial"/>
                <a:cs typeface="Arial"/>
                <a:sym typeface="Arial"/>
              </a:rPr>
              <a:t>Control + Option + Command + G or </a:t>
            </a:r>
            <a:br>
              <a:rPr b="0" baseline="0" i="0" lang="en-US" sz="1200" u="none" cap="none" strike="noStrike">
                <a:solidFill>
                  <a:schemeClr val="accent2"/>
                </a:solidFill>
                <a:latin typeface="Arial"/>
                <a:ea typeface="Arial"/>
                <a:cs typeface="Arial"/>
                <a:sym typeface="Arial"/>
              </a:rPr>
            </a:br>
            <a:r>
              <a:rPr b="0" baseline="0" i="0" lang="en-US" sz="1200" u="none" cap="none" strike="noStrike">
                <a:solidFill>
                  <a:schemeClr val="accent2"/>
                </a:solidFill>
                <a:latin typeface="Arial"/>
                <a:ea typeface="Arial"/>
                <a:cs typeface="Arial"/>
                <a:sym typeface="Arial"/>
              </a:rPr>
              <a:t>View&gt;Guides&gt;Static Guides</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MAC 2008:   </a:t>
            </a:r>
            <a:r>
              <a:rPr b="0" baseline="0" i="0" lang="en-US" sz="1200" u="none" cap="none" strike="noStrike">
                <a:solidFill>
                  <a:schemeClr val="accent2"/>
                </a:solidFill>
                <a:latin typeface="Arial"/>
                <a:ea typeface="Arial"/>
                <a:cs typeface="Arial"/>
                <a:sym typeface="Arial"/>
              </a:rPr>
              <a:t>Command + G or View&gt;Guides&gt;Static Guides</a:t>
            </a:r>
          </a:p>
        </p:txBody>
      </p:sp>
      <p:sp>
        <p:nvSpPr>
          <p:cNvPr id="277" name="Shape 277"/>
          <p:cNvSpPr txBox="1"/>
          <p:nvPr/>
        </p:nvSpPr>
        <p:spPr>
          <a:xfrm>
            <a:off x="7200900" y="5430298"/>
            <a:ext cx="4070766" cy="523219"/>
          </a:xfrm>
          <a:prstGeom prst="rect">
            <a:avLst/>
          </a:prstGeom>
          <a:noFill/>
          <a:ln>
            <a:noFill/>
          </a:ln>
        </p:spPr>
        <p:txBody>
          <a:bodyPr anchorCtr="0" anchor="t" bIns="45700" lIns="91425" rIns="91425" tIns="45700">
            <a:noAutofit/>
          </a:bodyPr>
          <a:lstStyle/>
          <a:p>
            <a:pPr indent="0" lvl="0" marL="0" marR="0" rtl="0" algn="r">
              <a:spcBef>
                <a:spcPts val="0"/>
              </a:spcBef>
              <a:spcAft>
                <a:spcPts val="1000"/>
              </a:spcAft>
              <a:buSzPct val="25000"/>
              <a:buNone/>
            </a:pPr>
            <a:r>
              <a:rPr b="0" baseline="0" i="0" lang="en-US" sz="1400" u="none" cap="none" strike="noStrike">
                <a:solidFill>
                  <a:srgbClr val="0078A8"/>
                </a:solidFill>
                <a:latin typeface="Arial"/>
                <a:ea typeface="Arial"/>
                <a:cs typeface="Arial"/>
                <a:sym typeface="Arial"/>
              </a:rPr>
              <a:t>The left and right top and bottom corners only area you should work within on each slide. </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Service Cloud_Dark">
    <p:bg>
      <p:bgPr>
        <a:blipFill rotWithShape="1">
          <a:blip r:embed="rId2">
            <a:alphaModFix/>
          </a:blip>
          <a:stretch>
            <a:fillRect b="0" l="0" r="0" t="0"/>
          </a:stretch>
        </a:blipFill>
      </p:bgPr>
    </p:bg>
    <p:spTree>
      <p:nvGrpSpPr>
        <p:cNvPr id="278" name="Shape 278"/>
        <p:cNvGrpSpPr/>
        <p:nvPr/>
      </p:nvGrpSpPr>
      <p:grpSpPr>
        <a:xfrm>
          <a:off x="0" y="0"/>
          <a:ext cx="0" cy="0"/>
          <a:chOff x="0" y="0"/>
          <a:chExt cx="0" cy="0"/>
        </a:xfrm>
      </p:grpSpPr>
      <p:sp>
        <p:nvSpPr>
          <p:cNvPr id="279" name="Shape 279"/>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80" name="Shape 280"/>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281" name="Shape 281"/>
          <p:cNvGrpSpPr/>
          <p:nvPr/>
        </p:nvGrpSpPr>
        <p:grpSpPr>
          <a:xfrm>
            <a:off x="11243268" y="6270899"/>
            <a:ext cx="611828" cy="428383"/>
            <a:chOff x="267" y="-340"/>
            <a:chExt cx="7143" cy="5002"/>
          </a:xfrm>
        </p:grpSpPr>
        <p:sp>
          <p:nvSpPr>
            <p:cNvPr id="282" name="Shape 282"/>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3" name="Shape 283"/>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4" name="Shape 284"/>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5" name="Shape 285"/>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6" name="Shape 286"/>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7" name="Shape 287"/>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8" name="Shape 288"/>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9" name="Shape 289"/>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90" name="Shape 290"/>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91" name="Shape 291"/>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92" name="Shape 292"/>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293" name="Shape 293"/>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4" name="Shape 294"/>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Sales_Cloud_Dark">
    <p:bg>
      <p:bgPr>
        <a:blipFill rotWithShape="1">
          <a:blip r:embed="rId2">
            <a:alphaModFix/>
          </a:blip>
          <a:stretch>
            <a:fillRect b="0" l="0" r="0" t="0"/>
          </a:stretch>
        </a:blipFill>
      </p:bgPr>
    </p:bg>
    <p:spTree>
      <p:nvGrpSpPr>
        <p:cNvPr id="295" name="Shape 295"/>
        <p:cNvGrpSpPr/>
        <p:nvPr/>
      </p:nvGrpSpPr>
      <p:grpSpPr>
        <a:xfrm>
          <a:off x="0" y="0"/>
          <a:ext cx="0" cy="0"/>
          <a:chOff x="0" y="0"/>
          <a:chExt cx="0" cy="0"/>
        </a:xfrm>
      </p:grpSpPr>
      <p:sp>
        <p:nvSpPr>
          <p:cNvPr id="296" name="Shape 296"/>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7" name="Shape 297"/>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298" name="Shape 298"/>
          <p:cNvGrpSpPr/>
          <p:nvPr/>
        </p:nvGrpSpPr>
        <p:grpSpPr>
          <a:xfrm>
            <a:off x="11243268" y="6270899"/>
            <a:ext cx="611828" cy="428383"/>
            <a:chOff x="267" y="-340"/>
            <a:chExt cx="7143" cy="5002"/>
          </a:xfrm>
        </p:grpSpPr>
        <p:sp>
          <p:nvSpPr>
            <p:cNvPr id="299" name="Shape 299"/>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0" name="Shape 300"/>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1" name="Shape 301"/>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2" name="Shape 302"/>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3" name="Shape 303"/>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4" name="Shape 304"/>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5" name="Shape 305"/>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6" name="Shape 306"/>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7" name="Shape 307"/>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8" name="Shape 308"/>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9" name="Shape 309"/>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310" name="Shape 310"/>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11" name="Shape 31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Marketing Cloud_Dark">
    <p:bg>
      <p:bgPr>
        <a:blipFill rotWithShape="1">
          <a:blip r:embed="rId2">
            <a:alphaModFix/>
          </a:blip>
          <a:stretch>
            <a:fillRect b="0" l="0" r="0" t="0"/>
          </a:stretch>
        </a:blipFill>
      </p:bgPr>
    </p:bg>
    <p:spTree>
      <p:nvGrpSpPr>
        <p:cNvPr id="312" name="Shape 312"/>
        <p:cNvGrpSpPr/>
        <p:nvPr/>
      </p:nvGrpSpPr>
      <p:grpSpPr>
        <a:xfrm>
          <a:off x="0" y="0"/>
          <a:ext cx="0" cy="0"/>
          <a:chOff x="0" y="0"/>
          <a:chExt cx="0" cy="0"/>
        </a:xfrm>
      </p:grpSpPr>
      <p:sp>
        <p:nvSpPr>
          <p:cNvPr id="313" name="Shape 313"/>
          <p:cNvSpPr/>
          <p:nvPr/>
        </p:nvSpPr>
        <p:spPr>
          <a:xfrm>
            <a:off x="0" y="0"/>
            <a:ext cx="12188951" cy="6858000"/>
          </a:xfrm>
          <a:prstGeom prst="rect">
            <a:avLst/>
          </a:prstGeom>
          <a:gradFill>
            <a:gsLst>
              <a:gs pos="0">
                <a:srgbClr val="9E5D00"/>
              </a:gs>
              <a:gs pos="48000">
                <a:srgbClr val="F48E00"/>
              </a:gs>
              <a:gs pos="100000">
                <a:srgbClr val="FFBA5B"/>
              </a:gs>
            </a:gsLst>
            <a:lin ang="27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314" name="Shape 314"/>
          <p:cNvPicPr preferRelativeResize="0"/>
          <p:nvPr/>
        </p:nvPicPr>
        <p:blipFill rotWithShape="1">
          <a:blip r:embed="rId3">
            <a:alphaModFix/>
          </a:blip>
          <a:srcRect b="0" l="0" r="0" t="0"/>
          <a:stretch/>
        </p:blipFill>
        <p:spPr>
          <a:xfrm>
            <a:off x="7185015" y="3786260"/>
            <a:ext cx="2578123" cy="2634171"/>
          </a:xfrm>
          <a:prstGeom prst="rect">
            <a:avLst/>
          </a:prstGeom>
          <a:noFill/>
          <a:ln>
            <a:noFill/>
          </a:ln>
        </p:spPr>
      </p:pic>
      <p:grpSp>
        <p:nvGrpSpPr>
          <p:cNvPr id="315" name="Shape 315"/>
          <p:cNvGrpSpPr/>
          <p:nvPr/>
        </p:nvGrpSpPr>
        <p:grpSpPr>
          <a:xfrm>
            <a:off x="8686801" y="5026740"/>
            <a:ext cx="1104364" cy="966038"/>
            <a:chOff x="9356932" y="5612937"/>
            <a:chExt cx="434231" cy="379842"/>
          </a:xfrm>
        </p:grpSpPr>
        <p:sp>
          <p:nvSpPr>
            <p:cNvPr id="316" name="Shape 316"/>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317" name="Shape 317"/>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sp>
        <p:nvSpPr>
          <p:cNvPr id="318" name="Shape 318"/>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19" name="Shape 319"/>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320" name="Shape 320"/>
          <p:cNvGrpSpPr/>
          <p:nvPr/>
        </p:nvGrpSpPr>
        <p:grpSpPr>
          <a:xfrm>
            <a:off x="11243268" y="6270899"/>
            <a:ext cx="611828" cy="428383"/>
            <a:chOff x="267" y="-340"/>
            <a:chExt cx="7143" cy="5002"/>
          </a:xfrm>
        </p:grpSpPr>
        <p:sp>
          <p:nvSpPr>
            <p:cNvPr id="321" name="Shape 321"/>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2" name="Shape 322"/>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3" name="Shape 323"/>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4" name="Shape 324"/>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5" name="Shape 325"/>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6" name="Shape 326"/>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7" name="Shape 327"/>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8" name="Shape 328"/>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9" name="Shape 329"/>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30" name="Shape 330"/>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31" name="Shape 331"/>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332" name="Shape 332"/>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33" name="Shape 333"/>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p:spTree>
      <p:nvGrpSpPr>
        <p:cNvPr id="42" name="Shape 42"/>
        <p:cNvGrpSpPr/>
        <p:nvPr/>
      </p:nvGrpSpPr>
      <p:grpSpPr>
        <a:xfrm>
          <a:off x="0" y="0"/>
          <a:ext cx="0" cy="0"/>
          <a:chOff x="0" y="0"/>
          <a:chExt cx="0" cy="0"/>
        </a:xfrm>
      </p:grpSpPr>
      <p:sp>
        <p:nvSpPr>
          <p:cNvPr id="43" name="Shape 43"/>
          <p:cNvSpPr txBox="1"/>
          <p:nvPr>
            <p:ph idx="1" type="body"/>
          </p:nvPr>
        </p:nvSpPr>
        <p:spPr>
          <a:xfrm>
            <a:off x="338327" y="1599479"/>
            <a:ext cx="11515535"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4" name="Shape 44"/>
          <p:cNvSpPr txBox="1"/>
          <p:nvPr>
            <p:ph idx="2" type="body"/>
          </p:nvPr>
        </p:nvSpPr>
        <p:spPr>
          <a:xfrm>
            <a:off x="338328" y="1021079"/>
            <a:ext cx="11484864" cy="338554"/>
          </a:xfrm>
          <a:prstGeom prst="rect">
            <a:avLst/>
          </a:prstGeom>
          <a:noFill/>
          <a:ln>
            <a:noFill/>
          </a:ln>
        </p:spPr>
        <p:txBody>
          <a:bodyPr anchorCtr="0" anchor="t" bIns="91425" lIns="91425" rIns="91425" tIns="91425"/>
          <a:lstStyle>
            <a:lvl1pPr indent="0" marL="0" rtl="0">
              <a:spcBef>
                <a:spcPts val="0"/>
              </a:spcBef>
              <a:buClr>
                <a:schemeClr val="accent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5" name="Shape 45"/>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6" name="Shape 4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Platform Cloud_Dark">
    <p:bg>
      <p:bgPr>
        <a:blipFill rotWithShape="1">
          <a:blip r:embed="rId2">
            <a:alphaModFix/>
          </a:blip>
          <a:stretch>
            <a:fillRect b="0" l="0" r="0" t="0"/>
          </a:stretch>
        </a:blipFill>
      </p:bgPr>
    </p:bg>
    <p:spTree>
      <p:nvGrpSpPr>
        <p:cNvPr id="334" name="Shape 334"/>
        <p:cNvGrpSpPr/>
        <p:nvPr/>
      </p:nvGrpSpPr>
      <p:grpSpPr>
        <a:xfrm>
          <a:off x="0" y="0"/>
          <a:ext cx="0" cy="0"/>
          <a:chOff x="0" y="0"/>
          <a:chExt cx="0" cy="0"/>
        </a:xfrm>
      </p:grpSpPr>
      <p:sp>
        <p:nvSpPr>
          <p:cNvPr id="335" name="Shape 335"/>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36" name="Shape 336"/>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337" name="Shape 337"/>
          <p:cNvGrpSpPr/>
          <p:nvPr/>
        </p:nvGrpSpPr>
        <p:grpSpPr>
          <a:xfrm>
            <a:off x="11243268" y="6270899"/>
            <a:ext cx="611828" cy="428383"/>
            <a:chOff x="267" y="-340"/>
            <a:chExt cx="7143" cy="5002"/>
          </a:xfrm>
        </p:grpSpPr>
        <p:sp>
          <p:nvSpPr>
            <p:cNvPr id="338" name="Shape 338"/>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39" name="Shape 339"/>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0" name="Shape 340"/>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1" name="Shape 341"/>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2" name="Shape 342"/>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3" name="Shape 343"/>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4" name="Shape 344"/>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5" name="Shape 345"/>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6" name="Shape 346"/>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7" name="Shape 347"/>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8" name="Shape 348"/>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349" name="Shape 349"/>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50" name="Shape 350"/>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Analytics Cloud_Dark">
    <p:bg>
      <p:bgPr>
        <a:blipFill rotWithShape="1">
          <a:blip r:embed="rId2">
            <a:alphaModFix/>
          </a:blip>
          <a:stretch>
            <a:fillRect b="0" l="0" r="0" t="0"/>
          </a:stretch>
        </a:blipFill>
      </p:bgPr>
    </p:bg>
    <p:spTree>
      <p:nvGrpSpPr>
        <p:cNvPr id="351" name="Shape 351"/>
        <p:cNvGrpSpPr/>
        <p:nvPr/>
      </p:nvGrpSpPr>
      <p:grpSpPr>
        <a:xfrm>
          <a:off x="0" y="0"/>
          <a:ext cx="0" cy="0"/>
          <a:chOff x="0" y="0"/>
          <a:chExt cx="0" cy="0"/>
        </a:xfrm>
      </p:grpSpPr>
      <p:sp>
        <p:nvSpPr>
          <p:cNvPr id="352" name="Shape 352"/>
          <p:cNvSpPr txBox="1"/>
          <p:nvPr>
            <p:ph idx="1"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53" name="Shape 353"/>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54" name="Shape 354"/>
          <p:cNvSpPr txBox="1"/>
          <p:nvPr>
            <p:ph idx="2"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355" name="Shape 355"/>
          <p:cNvGrpSpPr/>
          <p:nvPr/>
        </p:nvGrpSpPr>
        <p:grpSpPr>
          <a:xfrm>
            <a:off x="11243268" y="6270899"/>
            <a:ext cx="611828" cy="428383"/>
            <a:chOff x="267" y="-340"/>
            <a:chExt cx="7143" cy="5002"/>
          </a:xfrm>
        </p:grpSpPr>
        <p:sp>
          <p:nvSpPr>
            <p:cNvPr id="356" name="Shape 356"/>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57" name="Shape 357"/>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58" name="Shape 358"/>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59" name="Shape 359"/>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0" name="Shape 360"/>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1" name="Shape 361"/>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2" name="Shape 362"/>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3" name="Shape 363"/>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4" name="Shape 364"/>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5" name="Shape 365"/>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6" name="Shape 366"/>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367" name="Shape 367"/>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Community Cloud_Dark">
    <p:bg>
      <p:bgPr>
        <a:solidFill>
          <a:schemeClr val="accent6"/>
        </a:solidFill>
      </p:bgPr>
    </p:bg>
    <p:spTree>
      <p:nvGrpSpPr>
        <p:cNvPr id="368" name="Shape 368"/>
        <p:cNvGrpSpPr/>
        <p:nvPr/>
      </p:nvGrpSpPr>
      <p:grpSpPr>
        <a:xfrm>
          <a:off x="0" y="0"/>
          <a:ext cx="0" cy="0"/>
          <a:chOff x="0" y="0"/>
          <a:chExt cx="0" cy="0"/>
        </a:xfrm>
      </p:grpSpPr>
      <p:sp>
        <p:nvSpPr>
          <p:cNvPr id="369" name="Shape 369"/>
          <p:cNvSpPr/>
          <p:nvPr/>
        </p:nvSpPr>
        <p:spPr>
          <a:xfrm>
            <a:off x="0" y="0"/>
            <a:ext cx="12188951" cy="6858000"/>
          </a:xfrm>
          <a:prstGeom prst="rect">
            <a:avLst/>
          </a:prstGeom>
          <a:solidFill>
            <a:schemeClr val="accent6"/>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370" name="Shape 370"/>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371" name="Shape 371"/>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72" name="Shape 372"/>
          <p:cNvSpPr txBox="1"/>
          <p:nvPr>
            <p:ph idx="1" type="body"/>
          </p:nvPr>
        </p:nvSpPr>
        <p:spPr>
          <a:xfrm>
            <a:off x="338328" y="1021079"/>
            <a:ext cx="11484864" cy="369332"/>
          </a:xfrm>
          <a:prstGeom prst="rect">
            <a:avLst/>
          </a:prstGeom>
          <a:noFill/>
          <a:ln>
            <a:noFill/>
          </a:ln>
        </p:spPr>
        <p:txBody>
          <a:bodyPr anchorCtr="0" anchor="t" bIns="91425" lIns="91425" rIns="91425" tIns="91425"/>
          <a:lstStyle>
            <a:lvl1pPr indent="0" marL="0" rtl="0">
              <a:spcBef>
                <a:spcPts val="0"/>
              </a:spcBef>
              <a:buClr>
                <a:srgbClr val="2C383F"/>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373" name="Shape 373"/>
          <p:cNvGrpSpPr/>
          <p:nvPr/>
        </p:nvGrpSpPr>
        <p:grpSpPr>
          <a:xfrm>
            <a:off x="11243268" y="6270899"/>
            <a:ext cx="611828" cy="428383"/>
            <a:chOff x="267" y="-340"/>
            <a:chExt cx="7143" cy="5002"/>
          </a:xfrm>
        </p:grpSpPr>
        <p:sp>
          <p:nvSpPr>
            <p:cNvPr id="374" name="Shape 374"/>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75" name="Shape 375"/>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76" name="Shape 376"/>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77" name="Shape 377"/>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78" name="Shape 378"/>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79" name="Shape 379"/>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80" name="Shape 380"/>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81" name="Shape 381"/>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82" name="Shape 382"/>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83" name="Shape 383"/>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84" name="Shape 384"/>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385" name="Shape 385"/>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86" name="Shape 38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 Segue Slide">
    <p:bg>
      <p:bgPr>
        <a:blipFill rotWithShape="1">
          <a:blip r:embed="rId2">
            <a:alphaModFix/>
          </a:blip>
          <a:stretch>
            <a:fillRect b="0" l="0" r="0" t="0"/>
          </a:stretch>
        </a:blipFill>
      </p:bgPr>
    </p:bg>
    <p:spTree>
      <p:nvGrpSpPr>
        <p:cNvPr id="387" name="Shape 387"/>
        <p:cNvGrpSpPr/>
        <p:nvPr/>
      </p:nvGrpSpPr>
      <p:grpSpPr>
        <a:xfrm>
          <a:off x="0" y="0"/>
          <a:ext cx="0" cy="0"/>
          <a:chOff x="0" y="0"/>
          <a:chExt cx="0" cy="0"/>
        </a:xfrm>
      </p:grpSpPr>
      <p:pic>
        <p:nvPicPr>
          <p:cNvPr id="388" name="Shape 388"/>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389" name="Shape 389"/>
          <p:cNvSpPr/>
          <p:nvPr>
            <p:ph idx="2" type="pic"/>
          </p:nvPr>
        </p:nvSpPr>
        <p:spPr>
          <a:xfrm>
            <a:off x="7954695" y="-18288"/>
            <a:ext cx="4234130" cy="6894576"/>
          </a:xfrm>
          <a:prstGeom prst="rect">
            <a:avLst/>
          </a:prstGeom>
          <a:solidFill>
            <a:srgbClr val="BFBFBF"/>
          </a:solidFill>
          <a:ln>
            <a:noFill/>
          </a:ln>
        </p:spPr>
      </p:sp>
      <p:sp>
        <p:nvSpPr>
          <p:cNvPr id="390" name="Shape 390"/>
          <p:cNvSpPr/>
          <p:nvPr>
            <p:ph idx="3" type="pic"/>
          </p:nvPr>
        </p:nvSpPr>
        <p:spPr>
          <a:xfrm>
            <a:off x="1621700" y="2391624"/>
            <a:ext cx="4427017" cy="2074753"/>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p:spTree>
      <p:nvGrpSpPr>
        <p:cNvPr id="428" name="Shape 428"/>
        <p:cNvGrpSpPr/>
        <p:nvPr/>
      </p:nvGrpSpPr>
      <p:grpSpPr>
        <a:xfrm>
          <a:off x="0" y="0"/>
          <a:ext cx="0" cy="0"/>
          <a:chOff x="0" y="0"/>
          <a:chExt cx="0" cy="0"/>
        </a:xfrm>
      </p:grpSpPr>
      <p:sp>
        <p:nvSpPr>
          <p:cNvPr id="429" name="Shape 429"/>
          <p:cNvSpPr txBox="1"/>
          <p:nvPr>
            <p:ph idx="1" type="body"/>
          </p:nvPr>
        </p:nvSpPr>
        <p:spPr>
          <a:xfrm>
            <a:off x="338348" y="1599479"/>
            <a:ext cx="11515500" cy="46230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30" name="Shape 430"/>
          <p:cNvSpPr txBox="1"/>
          <p:nvPr>
            <p:ph idx="2" type="body"/>
          </p:nvPr>
        </p:nvSpPr>
        <p:spPr>
          <a:xfrm>
            <a:off x="338328" y="1021080"/>
            <a:ext cx="11484899" cy="338699"/>
          </a:xfrm>
          <a:prstGeom prst="rect">
            <a:avLst/>
          </a:prstGeom>
          <a:noFill/>
          <a:ln>
            <a:noFill/>
          </a:ln>
        </p:spPr>
        <p:txBody>
          <a:bodyPr anchorCtr="0" anchor="t" bIns="91425" lIns="91425" rIns="91425" tIns="91425"/>
          <a:lstStyle>
            <a:lvl1pPr indent="0" marL="0" rtl="0">
              <a:spcBef>
                <a:spcPts val="0"/>
              </a:spcBef>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31" name="Shape 431"/>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32" name="Shape 432"/>
          <p:cNvSpPr txBox="1"/>
          <p:nvPr>
            <p:ph idx="11" type="ftr"/>
          </p:nvPr>
        </p:nvSpPr>
        <p:spPr>
          <a:xfrm>
            <a:off x="333729" y="6270923"/>
            <a:ext cx="9959999"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A">
    <p:bg>
      <p:bgPr>
        <a:solidFill>
          <a:schemeClr val="lt1"/>
        </a:solidFill>
      </p:bgPr>
    </p:bg>
    <p:spTree>
      <p:nvGrpSpPr>
        <p:cNvPr id="433" name="Shape 433"/>
        <p:cNvGrpSpPr/>
        <p:nvPr/>
      </p:nvGrpSpPr>
      <p:grpSpPr>
        <a:xfrm>
          <a:off x="0" y="0"/>
          <a:ext cx="0" cy="0"/>
          <a:chOff x="0" y="0"/>
          <a:chExt cx="0" cy="0"/>
        </a:xfrm>
      </p:grpSpPr>
      <p:sp>
        <p:nvSpPr>
          <p:cNvPr id="434" name="Shape 434"/>
          <p:cNvSpPr txBox="1"/>
          <p:nvPr>
            <p:ph type="ctrTitle"/>
          </p:nvPr>
        </p:nvSpPr>
        <p:spPr>
          <a:xfrm>
            <a:off x="360384" y="2088107"/>
            <a:ext cx="10908300" cy="215729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cxnSp>
        <p:nvCxnSpPr>
          <p:cNvPr id="435" name="Shape 435"/>
          <p:cNvCxnSpPr/>
          <p:nvPr/>
        </p:nvCxnSpPr>
        <p:spPr>
          <a:xfrm>
            <a:off x="353669" y="4392428"/>
            <a:ext cx="11835300" cy="0"/>
          </a:xfrm>
          <a:prstGeom prst="straightConnector1">
            <a:avLst/>
          </a:prstGeom>
          <a:noFill/>
          <a:ln cap="flat" cmpd="sng" w="12700">
            <a:solidFill>
              <a:schemeClr val="accent2"/>
            </a:solidFill>
            <a:prstDash val="solid"/>
            <a:round/>
            <a:headEnd len="med" w="med" type="none"/>
            <a:tailEnd len="med" w="med" type="none"/>
          </a:ln>
        </p:spPr>
      </p:cxnSp>
      <p:sp>
        <p:nvSpPr>
          <p:cNvPr id="436" name="Shape 436"/>
          <p:cNvSpPr txBox="1"/>
          <p:nvPr>
            <p:ph idx="1" type="body"/>
          </p:nvPr>
        </p:nvSpPr>
        <p:spPr>
          <a:xfrm>
            <a:off x="338348" y="5528771"/>
            <a:ext cx="11515500" cy="500400"/>
          </a:xfrm>
          <a:prstGeom prst="rect">
            <a:avLst/>
          </a:prstGeom>
          <a:noFill/>
          <a:ln>
            <a:noFill/>
          </a:ln>
        </p:spPr>
        <p:txBody>
          <a:bodyPr anchorCtr="0" anchor="t" bIns="91425" lIns="91425" rIns="91425" tIns="91425"/>
          <a:lstStyle>
            <a:lvl1pPr indent="101600" marL="0" rtl="0">
              <a:spcBef>
                <a:spcPts val="0"/>
              </a:spcBef>
              <a:spcAft>
                <a:spcPts val="0"/>
              </a:spcAft>
              <a:buClr>
                <a:schemeClr val="accent1"/>
              </a:buClr>
              <a:buFont typeface="Arial"/>
              <a:buChar char="​"/>
              <a:defRPr/>
            </a:lvl1pPr>
            <a:lvl2pPr indent="120650" marL="0" rtl="0">
              <a:spcBef>
                <a:spcPts val="0"/>
              </a:spcBef>
              <a:buClr>
                <a:schemeClr val="accent2"/>
              </a:buClr>
              <a:buFont typeface="Arial"/>
              <a:buChar char="​"/>
              <a:defRPr/>
            </a:lvl2pPr>
            <a:lvl3pPr indent="127000" marL="0" rtl="0">
              <a:spcBef>
                <a:spcPts val="0"/>
              </a:spcBef>
              <a:buClr>
                <a:schemeClr val="accent2"/>
              </a:buClr>
              <a:buFont typeface="Arial"/>
              <a:buChar char="​"/>
              <a:defRPr/>
            </a:lvl3pPr>
            <a:lvl4pPr indent="127000" marL="0" rtl="0">
              <a:spcBef>
                <a:spcPts val="0"/>
              </a:spcBef>
              <a:buClr>
                <a:schemeClr val="accent2"/>
              </a:buClr>
              <a:buFont typeface="Arial"/>
              <a:buChar char="​"/>
              <a:defRPr/>
            </a:lvl4pPr>
            <a:lvl5pPr indent="127000" marL="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37" name="Shape 437"/>
          <p:cNvSpPr txBox="1"/>
          <p:nvPr>
            <p:ph idx="2" type="body"/>
          </p:nvPr>
        </p:nvSpPr>
        <p:spPr>
          <a:xfrm>
            <a:off x="338326" y="4547625"/>
            <a:ext cx="7290000" cy="750600"/>
          </a:xfrm>
          <a:prstGeom prst="rect">
            <a:avLst/>
          </a:prstGeom>
          <a:noFill/>
          <a:ln>
            <a:noFill/>
          </a:ln>
        </p:spPr>
        <p:txBody>
          <a:bodyPr anchorCtr="0" anchor="t" bIns="91425" lIns="91425" rIns="91425" tIns="91425"/>
          <a:lstStyle>
            <a:lvl1pPr rtl="0">
              <a:spcBef>
                <a:spcPts val="0"/>
              </a:spcBef>
              <a:spcAft>
                <a:spcPts val="0"/>
              </a:spcAft>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438" name="Shape 438"/>
          <p:cNvPicPr preferRelativeResize="0"/>
          <p:nvPr/>
        </p:nvPicPr>
        <p:blipFill rotWithShape="1">
          <a:blip r:embed="rId2">
            <a:alphaModFix/>
          </a:blip>
          <a:srcRect b="0" l="0" r="0" t="0"/>
          <a:stretch/>
        </p:blipFill>
        <p:spPr>
          <a:xfrm>
            <a:off x="369445" y="900546"/>
            <a:ext cx="3494100" cy="107969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A Pattern">
    <p:bg>
      <p:bgPr>
        <a:solidFill>
          <a:schemeClr val="lt1"/>
        </a:solidFill>
      </p:bgPr>
    </p:bg>
    <p:spTree>
      <p:nvGrpSpPr>
        <p:cNvPr id="439" name="Shape 439"/>
        <p:cNvGrpSpPr/>
        <p:nvPr/>
      </p:nvGrpSpPr>
      <p:grpSpPr>
        <a:xfrm>
          <a:off x="0" y="0"/>
          <a:ext cx="0" cy="0"/>
          <a:chOff x="0" y="0"/>
          <a:chExt cx="0" cy="0"/>
        </a:xfrm>
      </p:grpSpPr>
      <p:pic>
        <p:nvPicPr>
          <p:cNvPr id="440" name="Shape 440"/>
          <p:cNvPicPr preferRelativeResize="0"/>
          <p:nvPr/>
        </p:nvPicPr>
        <p:blipFill rotWithShape="1">
          <a:blip r:embed="rId2">
            <a:alphaModFix/>
          </a:blip>
          <a:srcRect b="0" l="0" r="0" t="0"/>
          <a:stretch/>
        </p:blipFill>
        <p:spPr>
          <a:xfrm>
            <a:off x="2458134" y="127306"/>
            <a:ext cx="473400" cy="473400"/>
          </a:xfrm>
          <a:prstGeom prst="rect">
            <a:avLst/>
          </a:prstGeom>
          <a:noFill/>
          <a:ln>
            <a:noFill/>
          </a:ln>
        </p:spPr>
      </p:pic>
      <p:sp>
        <p:nvSpPr>
          <p:cNvPr id="441" name="Shape 441"/>
          <p:cNvSpPr/>
          <p:nvPr/>
        </p:nvSpPr>
        <p:spPr>
          <a:xfrm>
            <a:off x="11358421" y="494291"/>
            <a:ext cx="830400" cy="830400"/>
          </a:xfrm>
          <a:prstGeom prst="ellipse">
            <a:avLst/>
          </a:prstGeom>
          <a:solidFill>
            <a:schemeClr val="accent1">
              <a:alpha val="10980"/>
            </a:scheme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442" name="Shape 442"/>
          <p:cNvPicPr preferRelativeResize="0"/>
          <p:nvPr/>
        </p:nvPicPr>
        <p:blipFill rotWithShape="1">
          <a:blip r:embed="rId3">
            <a:alphaModFix/>
          </a:blip>
          <a:srcRect b="0" l="0" r="0" t="0"/>
          <a:stretch/>
        </p:blipFill>
        <p:spPr>
          <a:xfrm>
            <a:off x="9845042" y="3963146"/>
            <a:ext cx="1302900" cy="1302900"/>
          </a:xfrm>
          <a:prstGeom prst="rect">
            <a:avLst/>
          </a:prstGeom>
          <a:noFill/>
          <a:ln>
            <a:noFill/>
          </a:ln>
        </p:spPr>
      </p:pic>
      <p:sp>
        <p:nvSpPr>
          <p:cNvPr id="443" name="Shape 443"/>
          <p:cNvSpPr/>
          <p:nvPr/>
        </p:nvSpPr>
        <p:spPr>
          <a:xfrm>
            <a:off x="11016767" y="4979689"/>
            <a:ext cx="338699" cy="338699"/>
          </a:xfrm>
          <a:prstGeom prst="ellipse">
            <a:avLst/>
          </a:prstGeom>
          <a:solidFill>
            <a:schemeClr val="accent1">
              <a:alpha val="10980"/>
            </a:scheme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444" name="Shape 444"/>
          <p:cNvSpPr/>
          <p:nvPr/>
        </p:nvSpPr>
        <p:spPr>
          <a:xfrm>
            <a:off x="11259838" y="5168369"/>
            <a:ext cx="191099" cy="191099"/>
          </a:xfrm>
          <a:prstGeom prst="ellipse">
            <a:avLst/>
          </a:prstGeom>
          <a:solidFill>
            <a:schemeClr val="accent1">
              <a:alpha val="10980"/>
            </a:scheme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445" name="Shape 445"/>
          <p:cNvPicPr preferRelativeResize="0"/>
          <p:nvPr/>
        </p:nvPicPr>
        <p:blipFill rotWithShape="1">
          <a:blip r:embed="rId4">
            <a:alphaModFix/>
          </a:blip>
          <a:srcRect b="39445" l="28140" r="0" t="0"/>
          <a:stretch/>
        </p:blipFill>
        <p:spPr>
          <a:xfrm>
            <a:off x="1" y="5832775"/>
            <a:ext cx="1216800" cy="1025099"/>
          </a:xfrm>
          <a:prstGeom prst="rect">
            <a:avLst/>
          </a:prstGeom>
          <a:noFill/>
          <a:ln>
            <a:noFill/>
          </a:ln>
        </p:spPr>
      </p:pic>
      <p:sp>
        <p:nvSpPr>
          <p:cNvPr id="446" name="Shape 446"/>
          <p:cNvSpPr txBox="1"/>
          <p:nvPr>
            <p:ph type="ctrTitle"/>
          </p:nvPr>
        </p:nvSpPr>
        <p:spPr>
          <a:xfrm>
            <a:off x="360384" y="2088107"/>
            <a:ext cx="10908300" cy="215729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cxnSp>
        <p:nvCxnSpPr>
          <p:cNvPr id="447" name="Shape 447"/>
          <p:cNvCxnSpPr/>
          <p:nvPr/>
        </p:nvCxnSpPr>
        <p:spPr>
          <a:xfrm>
            <a:off x="353669" y="4392428"/>
            <a:ext cx="11835300" cy="0"/>
          </a:xfrm>
          <a:prstGeom prst="straightConnector1">
            <a:avLst/>
          </a:prstGeom>
          <a:noFill/>
          <a:ln cap="flat" cmpd="sng" w="12700">
            <a:solidFill>
              <a:schemeClr val="accent2"/>
            </a:solidFill>
            <a:prstDash val="solid"/>
            <a:round/>
            <a:headEnd len="med" w="med" type="none"/>
            <a:tailEnd len="med" w="med" type="none"/>
          </a:ln>
        </p:spPr>
      </p:cxnSp>
      <p:sp>
        <p:nvSpPr>
          <p:cNvPr id="448" name="Shape 448"/>
          <p:cNvSpPr txBox="1"/>
          <p:nvPr>
            <p:ph idx="1" type="body"/>
          </p:nvPr>
        </p:nvSpPr>
        <p:spPr>
          <a:xfrm>
            <a:off x="338348" y="5528789"/>
            <a:ext cx="11515500" cy="486900"/>
          </a:xfrm>
          <a:prstGeom prst="rect">
            <a:avLst/>
          </a:prstGeom>
          <a:noFill/>
          <a:ln>
            <a:noFill/>
          </a:ln>
        </p:spPr>
        <p:txBody>
          <a:bodyPr anchorCtr="0" anchor="t" bIns="91425" lIns="91425" rIns="91425" tIns="91425"/>
          <a:lstStyle>
            <a:lvl1pPr indent="101600" marL="0" rtl="0">
              <a:spcBef>
                <a:spcPts val="0"/>
              </a:spcBef>
              <a:spcAft>
                <a:spcPts val="0"/>
              </a:spcAft>
              <a:buClr>
                <a:schemeClr val="accent1"/>
              </a:buClr>
              <a:buFont typeface="Arial"/>
              <a:buChar char="​"/>
              <a:defRPr/>
            </a:lvl1pPr>
            <a:lvl2pPr indent="120650" marL="0" rtl="0">
              <a:spcBef>
                <a:spcPts val="0"/>
              </a:spcBef>
              <a:buClr>
                <a:schemeClr val="accent2"/>
              </a:buClr>
              <a:buFont typeface="Arial"/>
              <a:buChar char="​"/>
              <a:defRPr/>
            </a:lvl2pPr>
            <a:lvl3pPr indent="127000" marL="0" rtl="0">
              <a:spcBef>
                <a:spcPts val="0"/>
              </a:spcBef>
              <a:buClr>
                <a:schemeClr val="accent2"/>
              </a:buClr>
              <a:buFont typeface="Arial"/>
              <a:buChar char="​"/>
              <a:defRPr/>
            </a:lvl3pPr>
            <a:lvl4pPr indent="127000" marL="0" rtl="0">
              <a:spcBef>
                <a:spcPts val="0"/>
              </a:spcBef>
              <a:buClr>
                <a:schemeClr val="accent2"/>
              </a:buClr>
              <a:buFont typeface="Arial"/>
              <a:buChar char="​"/>
              <a:defRPr/>
            </a:lvl4pPr>
            <a:lvl5pPr indent="127000" marL="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49" name="Shape 449"/>
          <p:cNvSpPr txBox="1"/>
          <p:nvPr>
            <p:ph idx="2" type="body"/>
          </p:nvPr>
        </p:nvSpPr>
        <p:spPr>
          <a:xfrm>
            <a:off x="338326" y="4547625"/>
            <a:ext cx="7290000" cy="750600"/>
          </a:xfrm>
          <a:prstGeom prst="rect">
            <a:avLst/>
          </a:prstGeom>
          <a:noFill/>
          <a:ln>
            <a:noFill/>
          </a:ln>
        </p:spPr>
        <p:txBody>
          <a:bodyPr anchorCtr="0" anchor="t" bIns="91425" lIns="91425" rIns="91425" tIns="91425"/>
          <a:lstStyle>
            <a:lvl1pPr rtl="0">
              <a:spcBef>
                <a:spcPts val="0"/>
              </a:spcBef>
              <a:spcAft>
                <a:spcPts val="0"/>
              </a:spcAft>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450" name="Shape 450"/>
          <p:cNvPicPr preferRelativeResize="0"/>
          <p:nvPr/>
        </p:nvPicPr>
        <p:blipFill rotWithShape="1">
          <a:blip r:embed="rId5">
            <a:alphaModFix/>
          </a:blip>
          <a:srcRect b="0" l="0" r="0" t="0"/>
          <a:stretch/>
        </p:blipFill>
        <p:spPr>
          <a:xfrm>
            <a:off x="369445" y="900546"/>
            <a:ext cx="3494100" cy="107969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B">
    <p:bg>
      <p:bgPr>
        <a:blipFill rotWithShape="1">
          <a:blip r:embed="rId2">
            <a:alphaModFix/>
          </a:blip>
          <a:stretch>
            <a:fillRect b="0" l="0" r="0" t="0"/>
          </a:stretch>
        </a:blipFill>
      </p:bgPr>
    </p:bg>
    <p:spTree>
      <p:nvGrpSpPr>
        <p:cNvPr id="451" name="Shape 451"/>
        <p:cNvGrpSpPr/>
        <p:nvPr/>
      </p:nvGrpSpPr>
      <p:grpSpPr>
        <a:xfrm>
          <a:off x="0" y="0"/>
          <a:ext cx="0" cy="0"/>
          <a:chOff x="0" y="0"/>
          <a:chExt cx="0" cy="0"/>
        </a:xfrm>
      </p:grpSpPr>
      <p:sp>
        <p:nvSpPr>
          <p:cNvPr id="452" name="Shape 452"/>
          <p:cNvSpPr txBox="1"/>
          <p:nvPr>
            <p:ph type="ctrTitle"/>
          </p:nvPr>
        </p:nvSpPr>
        <p:spPr>
          <a:xfrm>
            <a:off x="360384" y="2121058"/>
            <a:ext cx="10908300" cy="215729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453" name="Shape 453"/>
          <p:cNvSpPr txBox="1"/>
          <p:nvPr>
            <p:ph idx="1" type="subTitle"/>
          </p:nvPr>
        </p:nvSpPr>
        <p:spPr>
          <a:xfrm>
            <a:off x="360384" y="4619362"/>
            <a:ext cx="10908300" cy="529200"/>
          </a:xfrm>
          <a:prstGeom prst="rect">
            <a:avLst/>
          </a:prstGeom>
          <a:noFill/>
          <a:ln>
            <a:noFill/>
          </a:ln>
        </p:spPr>
        <p:txBody>
          <a:bodyPr anchorCtr="0" anchor="t" bIns="91425" lIns="91425" rIns="91425" tIns="91425"/>
          <a:lstStyle>
            <a:lvl1pPr indent="0" marL="0" marR="0" rtl="0" algn="l">
              <a:lnSpc>
                <a:spcPct val="90000"/>
              </a:lnSpc>
              <a:spcBef>
                <a:spcPts val="400"/>
              </a:spcBef>
              <a:spcAft>
                <a:spcPts val="600"/>
              </a:spcAft>
              <a:buClr>
                <a:srgbClr val="7F7F7F"/>
              </a:buClr>
              <a:buFont typeface="Arial"/>
              <a:buNone/>
              <a:defRPr/>
            </a:lvl1pPr>
            <a:lvl2pPr indent="-12381" marL="456881" marR="0" rtl="0" algn="ctr">
              <a:lnSpc>
                <a:spcPct val="90000"/>
              </a:lnSpc>
              <a:spcBef>
                <a:spcPts val="300"/>
              </a:spcBef>
              <a:spcAft>
                <a:spcPts val="600"/>
              </a:spcAft>
              <a:buClr>
                <a:srgbClr val="BFBFBF"/>
              </a:buClr>
              <a:buFont typeface="Arial"/>
              <a:buNone/>
              <a:defRPr/>
            </a:lvl2pPr>
            <a:lvl3pPr indent="-12090" marL="913790" marR="0" rtl="0" algn="ctr">
              <a:lnSpc>
                <a:spcPct val="90000"/>
              </a:lnSpc>
              <a:spcBef>
                <a:spcPts val="300"/>
              </a:spcBef>
              <a:spcAft>
                <a:spcPts val="600"/>
              </a:spcAft>
              <a:buClr>
                <a:srgbClr val="BFBFBF"/>
              </a:buClr>
              <a:buFont typeface="Arial"/>
              <a:buNone/>
              <a:defRPr/>
            </a:lvl3pPr>
            <a:lvl4pPr indent="-11783" marL="1370683" marR="0" rtl="0" algn="ctr">
              <a:lnSpc>
                <a:spcPct val="90000"/>
              </a:lnSpc>
              <a:spcBef>
                <a:spcPts val="300"/>
              </a:spcBef>
              <a:spcAft>
                <a:spcPts val="600"/>
              </a:spcAft>
              <a:buClr>
                <a:srgbClr val="7F7F7F"/>
              </a:buClr>
              <a:buFont typeface="Arial"/>
              <a:buNone/>
              <a:defRPr/>
            </a:lvl4pPr>
            <a:lvl5pPr indent="-11483" marL="1827583" marR="0" rtl="0" algn="ctr">
              <a:lnSpc>
                <a:spcPct val="90000"/>
              </a:lnSpc>
              <a:spcBef>
                <a:spcPts val="300"/>
              </a:spcBef>
              <a:spcAft>
                <a:spcPts val="600"/>
              </a:spcAft>
              <a:buClr>
                <a:srgbClr val="7F7F7F"/>
              </a:buClr>
              <a:buFont typeface="Arial"/>
              <a:buNone/>
              <a:defRPr/>
            </a:lvl5pPr>
            <a:lvl6pPr indent="-11164" marL="2284464" marR="0" rtl="0" algn="ctr">
              <a:spcBef>
                <a:spcPts val="400"/>
              </a:spcBef>
              <a:buClr>
                <a:srgbClr val="9A9A9A"/>
              </a:buClr>
              <a:buFont typeface="Arial"/>
              <a:buNone/>
              <a:defRPr/>
            </a:lvl6pPr>
            <a:lvl7pPr indent="-10869" marL="2741370" marR="0" rtl="0" algn="ctr">
              <a:spcBef>
                <a:spcPts val="400"/>
              </a:spcBef>
              <a:buClr>
                <a:srgbClr val="9A9A9A"/>
              </a:buClr>
              <a:buFont typeface="Arial"/>
              <a:buNone/>
              <a:defRPr/>
            </a:lvl7pPr>
            <a:lvl8pPr indent="-10567" marL="3198267" marR="0" rtl="0" algn="ctr">
              <a:spcBef>
                <a:spcPts val="400"/>
              </a:spcBef>
              <a:buClr>
                <a:srgbClr val="9A9A9A"/>
              </a:buClr>
              <a:buFont typeface="Arial"/>
              <a:buNone/>
              <a:defRPr/>
            </a:lvl8pPr>
            <a:lvl9pPr indent="-10267" marL="3655168" marR="0" rtl="0" algn="ctr">
              <a:spcBef>
                <a:spcPts val="400"/>
              </a:spcBef>
              <a:buClr>
                <a:srgbClr val="9A9A9A"/>
              </a:buClr>
              <a:buFont typeface="Arial"/>
              <a:buNone/>
              <a:defRPr/>
            </a:lvl9pPr>
          </a:lstStyle>
          <a:p/>
        </p:txBody>
      </p:sp>
      <p:cxnSp>
        <p:nvCxnSpPr>
          <p:cNvPr id="454" name="Shape 454"/>
          <p:cNvCxnSpPr/>
          <p:nvPr/>
        </p:nvCxnSpPr>
        <p:spPr>
          <a:xfrm>
            <a:off x="353669" y="4466912"/>
            <a:ext cx="11835300" cy="0"/>
          </a:xfrm>
          <a:prstGeom prst="straightConnector1">
            <a:avLst/>
          </a:prstGeom>
          <a:noFill/>
          <a:ln cap="flat" cmpd="sng" w="12700">
            <a:solidFill>
              <a:schemeClr val="lt1"/>
            </a:solidFill>
            <a:prstDash val="solid"/>
            <a:round/>
            <a:headEnd len="med" w="med" type="none"/>
            <a:tailEnd len="med" w="med" type="none"/>
          </a:ln>
        </p:spPr>
      </p:cxnSp>
      <p:pic>
        <p:nvPicPr>
          <p:cNvPr id="455" name="Shape 455"/>
          <p:cNvPicPr preferRelativeResize="0"/>
          <p:nvPr/>
        </p:nvPicPr>
        <p:blipFill rotWithShape="1">
          <a:blip r:embed="rId3">
            <a:alphaModFix/>
          </a:blip>
          <a:srcRect b="0" l="0" r="0" t="0"/>
          <a:stretch/>
        </p:blipFill>
        <p:spPr>
          <a:xfrm>
            <a:off x="7185017" y="3786264"/>
            <a:ext cx="2578199" cy="2634299"/>
          </a:xfrm>
          <a:prstGeom prst="rect">
            <a:avLst/>
          </a:prstGeom>
          <a:noFill/>
          <a:ln>
            <a:noFill/>
          </a:ln>
        </p:spPr>
      </p:pic>
      <p:pic>
        <p:nvPicPr>
          <p:cNvPr id="456" name="Shape 456"/>
          <p:cNvPicPr preferRelativeResize="0"/>
          <p:nvPr/>
        </p:nvPicPr>
        <p:blipFill rotWithShape="1">
          <a:blip r:embed="rId4">
            <a:alphaModFix/>
          </a:blip>
          <a:srcRect b="0" l="0" r="57903" t="0"/>
          <a:stretch/>
        </p:blipFill>
        <p:spPr>
          <a:xfrm>
            <a:off x="11358421" y="851205"/>
            <a:ext cx="830400" cy="1972500"/>
          </a:xfrm>
          <a:prstGeom prst="rect">
            <a:avLst/>
          </a:prstGeom>
          <a:noFill/>
          <a:ln>
            <a:noFill/>
          </a:ln>
        </p:spPr>
      </p:pic>
      <p:sp>
        <p:nvSpPr>
          <p:cNvPr id="457" name="Shape 457"/>
          <p:cNvSpPr/>
          <p:nvPr/>
        </p:nvSpPr>
        <p:spPr>
          <a:xfrm>
            <a:off x="11358421" y="494291"/>
            <a:ext cx="830400" cy="8304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nvGrpSpPr>
          <p:cNvPr id="458" name="Shape 458"/>
          <p:cNvGrpSpPr/>
          <p:nvPr/>
        </p:nvGrpSpPr>
        <p:grpSpPr>
          <a:xfrm>
            <a:off x="8687139" y="5026955"/>
            <a:ext cx="1104227" cy="965899"/>
            <a:chOff x="9356932" y="5612937"/>
            <a:chExt cx="434171" cy="379782"/>
          </a:xfrm>
        </p:grpSpPr>
        <p:sp>
          <p:nvSpPr>
            <p:cNvPr id="459" name="Shape 459"/>
            <p:cNvSpPr/>
            <p:nvPr/>
          </p:nvSpPr>
          <p:spPr>
            <a:xfrm>
              <a:off x="9356932" y="5612937"/>
              <a:ext cx="338699" cy="338699"/>
            </a:xfrm>
            <a:prstGeom prst="ellipse">
              <a:avLst/>
            </a:prstGeom>
            <a:solidFill>
              <a:srgbClr val="FFFFFF">
                <a:alpha val="471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460" name="Shape 460"/>
            <p:cNvSpPr/>
            <p:nvPr/>
          </p:nvSpPr>
          <p:spPr>
            <a:xfrm>
              <a:off x="9600003" y="5801619"/>
              <a:ext cx="191099" cy="191099"/>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pic>
        <p:nvPicPr>
          <p:cNvPr id="461" name="Shape 461"/>
          <p:cNvPicPr preferRelativeResize="0"/>
          <p:nvPr/>
        </p:nvPicPr>
        <p:blipFill rotWithShape="1">
          <a:blip r:embed="rId5">
            <a:alphaModFix/>
          </a:blip>
          <a:srcRect b="26324" l="35633" r="0" t="0"/>
          <a:stretch/>
        </p:blipFill>
        <p:spPr>
          <a:xfrm>
            <a:off x="0" y="4979710"/>
            <a:ext cx="1640999" cy="1878300"/>
          </a:xfrm>
          <a:prstGeom prst="rect">
            <a:avLst/>
          </a:prstGeom>
          <a:noFill/>
          <a:ln>
            <a:noFill/>
          </a:ln>
        </p:spPr>
      </p:pic>
      <p:sp>
        <p:nvSpPr>
          <p:cNvPr id="462" name="Shape 462"/>
          <p:cNvSpPr txBox="1"/>
          <p:nvPr>
            <p:ph idx="2" type="body"/>
          </p:nvPr>
        </p:nvSpPr>
        <p:spPr>
          <a:xfrm>
            <a:off x="360362" y="5564546"/>
            <a:ext cx="7290000" cy="477899"/>
          </a:xfrm>
          <a:prstGeom prst="rect">
            <a:avLst/>
          </a:prstGeom>
          <a:noFill/>
          <a:ln>
            <a:noFill/>
          </a:ln>
        </p:spPr>
        <p:txBody>
          <a:bodyPr anchorCtr="0" anchor="t" bIns="91425" lIns="91425" rIns="91425" tIns="91425"/>
          <a:lstStyle>
            <a:lvl1pPr rtl="0">
              <a:spcBef>
                <a:spcPts val="0"/>
              </a:spcBef>
              <a:spcAft>
                <a:spcPts val="0"/>
              </a:spcAft>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463" name="Shape 463"/>
          <p:cNvPicPr preferRelativeResize="0"/>
          <p:nvPr/>
        </p:nvPicPr>
        <p:blipFill rotWithShape="1">
          <a:blip r:embed="rId6">
            <a:alphaModFix amt="58000"/>
          </a:blip>
          <a:srcRect b="0" l="0" r="0" t="0"/>
          <a:stretch/>
        </p:blipFill>
        <p:spPr>
          <a:xfrm>
            <a:off x="101573" y="-100315"/>
            <a:ext cx="473400" cy="473400"/>
          </a:xfrm>
          <a:prstGeom prst="rect">
            <a:avLst/>
          </a:prstGeom>
          <a:noFill/>
          <a:ln>
            <a:noFill/>
          </a:ln>
        </p:spPr>
      </p:pic>
      <p:sp>
        <p:nvSpPr>
          <p:cNvPr id="464" name="Shape 464"/>
          <p:cNvSpPr/>
          <p:nvPr/>
        </p:nvSpPr>
        <p:spPr>
          <a:xfrm>
            <a:off x="1" y="-61544"/>
            <a:ext cx="300228" cy="1084517"/>
          </a:xfrm>
          <a:custGeom>
            <a:pathLst>
              <a:path extrusionOk="0" h="1084518" w="300229">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465" name="Shape 465"/>
          <p:cNvPicPr preferRelativeResize="0"/>
          <p:nvPr/>
        </p:nvPicPr>
        <p:blipFill rotWithShape="1">
          <a:blip r:embed="rId7">
            <a:alphaModFix/>
          </a:blip>
          <a:srcRect b="0" l="0" r="0" t="0"/>
          <a:stretch/>
        </p:blipFill>
        <p:spPr>
          <a:xfrm>
            <a:off x="369445" y="900570"/>
            <a:ext cx="3494100" cy="10796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C">
    <p:bg>
      <p:bgPr>
        <a:blipFill rotWithShape="1">
          <a:blip r:embed="rId2">
            <a:alphaModFix/>
          </a:blip>
          <a:stretch>
            <a:fillRect b="0" l="0" r="0" t="0"/>
          </a:stretch>
        </a:blipFill>
      </p:bgPr>
    </p:bg>
    <p:spTree>
      <p:nvGrpSpPr>
        <p:cNvPr id="466" name="Shape 466"/>
        <p:cNvGrpSpPr/>
        <p:nvPr/>
      </p:nvGrpSpPr>
      <p:grpSpPr>
        <a:xfrm>
          <a:off x="0" y="0"/>
          <a:ext cx="0" cy="0"/>
          <a:chOff x="0" y="0"/>
          <a:chExt cx="0" cy="0"/>
        </a:xfrm>
      </p:grpSpPr>
      <p:sp>
        <p:nvSpPr>
          <p:cNvPr id="467" name="Shape 467"/>
          <p:cNvSpPr txBox="1"/>
          <p:nvPr>
            <p:ph type="ctrTitle"/>
          </p:nvPr>
        </p:nvSpPr>
        <p:spPr>
          <a:xfrm>
            <a:off x="360383" y="2016128"/>
            <a:ext cx="7273799" cy="2282700"/>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468" name="Shape 468"/>
          <p:cNvSpPr txBox="1"/>
          <p:nvPr>
            <p:ph idx="1" type="subTitle"/>
          </p:nvPr>
        </p:nvSpPr>
        <p:spPr>
          <a:xfrm>
            <a:off x="360383" y="4378514"/>
            <a:ext cx="7273799" cy="568500"/>
          </a:xfrm>
          <a:prstGeom prst="rect">
            <a:avLst/>
          </a:prstGeom>
          <a:noFill/>
          <a:ln>
            <a:noFill/>
          </a:ln>
        </p:spPr>
        <p:txBody>
          <a:bodyPr anchorCtr="0" anchor="t" bIns="91425" lIns="91425" rIns="91425" tIns="91425"/>
          <a:lstStyle>
            <a:lvl1pPr indent="0" marL="0" marR="0" rtl="0" algn="l">
              <a:lnSpc>
                <a:spcPct val="120000"/>
              </a:lnSpc>
              <a:spcBef>
                <a:spcPts val="400"/>
              </a:spcBef>
              <a:spcAft>
                <a:spcPts val="600"/>
              </a:spcAft>
              <a:buClr>
                <a:srgbClr val="7F7F7F"/>
              </a:buClr>
              <a:buFont typeface="Arial"/>
              <a:buNone/>
              <a:defRPr/>
            </a:lvl1pPr>
            <a:lvl2pPr indent="-12381" marL="456881" marR="0" rtl="0" algn="ctr">
              <a:lnSpc>
                <a:spcPct val="90000"/>
              </a:lnSpc>
              <a:spcBef>
                <a:spcPts val="300"/>
              </a:spcBef>
              <a:spcAft>
                <a:spcPts val="600"/>
              </a:spcAft>
              <a:buClr>
                <a:srgbClr val="BFBFBF"/>
              </a:buClr>
              <a:buFont typeface="Arial"/>
              <a:buNone/>
              <a:defRPr/>
            </a:lvl2pPr>
            <a:lvl3pPr indent="-12090" marL="913790" marR="0" rtl="0" algn="ctr">
              <a:lnSpc>
                <a:spcPct val="90000"/>
              </a:lnSpc>
              <a:spcBef>
                <a:spcPts val="300"/>
              </a:spcBef>
              <a:spcAft>
                <a:spcPts val="600"/>
              </a:spcAft>
              <a:buClr>
                <a:srgbClr val="BFBFBF"/>
              </a:buClr>
              <a:buFont typeface="Arial"/>
              <a:buNone/>
              <a:defRPr/>
            </a:lvl3pPr>
            <a:lvl4pPr indent="-11783" marL="1370683" marR="0" rtl="0" algn="ctr">
              <a:lnSpc>
                <a:spcPct val="90000"/>
              </a:lnSpc>
              <a:spcBef>
                <a:spcPts val="300"/>
              </a:spcBef>
              <a:spcAft>
                <a:spcPts val="600"/>
              </a:spcAft>
              <a:buClr>
                <a:srgbClr val="7F7F7F"/>
              </a:buClr>
              <a:buFont typeface="Arial"/>
              <a:buNone/>
              <a:defRPr/>
            </a:lvl4pPr>
            <a:lvl5pPr indent="-11483" marL="1827583" marR="0" rtl="0" algn="ctr">
              <a:lnSpc>
                <a:spcPct val="90000"/>
              </a:lnSpc>
              <a:spcBef>
                <a:spcPts val="300"/>
              </a:spcBef>
              <a:spcAft>
                <a:spcPts val="600"/>
              </a:spcAft>
              <a:buClr>
                <a:srgbClr val="7F7F7F"/>
              </a:buClr>
              <a:buFont typeface="Arial"/>
              <a:buNone/>
              <a:defRPr/>
            </a:lvl5pPr>
            <a:lvl6pPr indent="-11164" marL="2284464" marR="0" rtl="0" algn="ctr">
              <a:spcBef>
                <a:spcPts val="400"/>
              </a:spcBef>
              <a:buClr>
                <a:srgbClr val="9A9A9A"/>
              </a:buClr>
              <a:buFont typeface="Arial"/>
              <a:buNone/>
              <a:defRPr/>
            </a:lvl6pPr>
            <a:lvl7pPr indent="-10869" marL="2741370" marR="0" rtl="0" algn="ctr">
              <a:spcBef>
                <a:spcPts val="400"/>
              </a:spcBef>
              <a:buClr>
                <a:srgbClr val="9A9A9A"/>
              </a:buClr>
              <a:buFont typeface="Arial"/>
              <a:buNone/>
              <a:defRPr/>
            </a:lvl7pPr>
            <a:lvl8pPr indent="-10567" marL="3198267" marR="0" rtl="0" algn="ctr">
              <a:spcBef>
                <a:spcPts val="400"/>
              </a:spcBef>
              <a:buClr>
                <a:srgbClr val="9A9A9A"/>
              </a:buClr>
              <a:buFont typeface="Arial"/>
              <a:buNone/>
              <a:defRPr/>
            </a:lvl8pPr>
            <a:lvl9pPr indent="-10267" marL="3655168" marR="0" rtl="0" algn="ctr">
              <a:spcBef>
                <a:spcPts val="400"/>
              </a:spcBef>
              <a:buClr>
                <a:srgbClr val="9A9A9A"/>
              </a:buClr>
              <a:buFont typeface="Arial"/>
              <a:buNone/>
              <a:defRPr/>
            </a:lvl9pPr>
          </a:lstStyle>
          <a:p/>
        </p:txBody>
      </p:sp>
      <p:pic>
        <p:nvPicPr>
          <p:cNvPr id="469" name="Shape 469"/>
          <p:cNvPicPr preferRelativeResize="0"/>
          <p:nvPr/>
        </p:nvPicPr>
        <p:blipFill rotWithShape="1">
          <a:blip r:embed="rId3">
            <a:alphaModFix/>
          </a:blip>
          <a:srcRect b="0" l="0" r="0" t="0"/>
          <a:stretch/>
        </p:blipFill>
        <p:spPr>
          <a:xfrm>
            <a:off x="6448417" y="3786264"/>
            <a:ext cx="2578199" cy="2634299"/>
          </a:xfrm>
          <a:prstGeom prst="rect">
            <a:avLst/>
          </a:prstGeom>
          <a:noFill/>
          <a:ln>
            <a:noFill/>
          </a:ln>
        </p:spPr>
      </p:pic>
      <p:pic>
        <p:nvPicPr>
          <p:cNvPr id="470" name="Shape 470"/>
          <p:cNvPicPr preferRelativeResize="0"/>
          <p:nvPr/>
        </p:nvPicPr>
        <p:blipFill rotWithShape="1">
          <a:blip r:embed="rId4">
            <a:alphaModFix/>
          </a:blip>
          <a:srcRect b="0" l="0" r="0" t="0"/>
          <a:stretch/>
        </p:blipFill>
        <p:spPr>
          <a:xfrm>
            <a:off x="7319820" y="622608"/>
            <a:ext cx="1972500" cy="1972500"/>
          </a:xfrm>
          <a:prstGeom prst="rect">
            <a:avLst/>
          </a:prstGeom>
          <a:noFill/>
          <a:ln>
            <a:noFill/>
          </a:ln>
        </p:spPr>
      </p:pic>
      <p:grpSp>
        <p:nvGrpSpPr>
          <p:cNvPr id="471" name="Shape 471"/>
          <p:cNvGrpSpPr/>
          <p:nvPr/>
        </p:nvGrpSpPr>
        <p:grpSpPr>
          <a:xfrm>
            <a:off x="8687139" y="5026955"/>
            <a:ext cx="1104227" cy="965899"/>
            <a:chOff x="9356932" y="5612937"/>
            <a:chExt cx="434171" cy="379782"/>
          </a:xfrm>
        </p:grpSpPr>
        <p:sp>
          <p:nvSpPr>
            <p:cNvPr id="472" name="Shape 472"/>
            <p:cNvSpPr/>
            <p:nvPr/>
          </p:nvSpPr>
          <p:spPr>
            <a:xfrm>
              <a:off x="9356932" y="5612937"/>
              <a:ext cx="338699" cy="338699"/>
            </a:xfrm>
            <a:prstGeom prst="ellipse">
              <a:avLst/>
            </a:prstGeom>
            <a:solidFill>
              <a:srgbClr val="FFFFFF">
                <a:alpha val="471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473" name="Shape 473"/>
            <p:cNvSpPr/>
            <p:nvPr/>
          </p:nvSpPr>
          <p:spPr>
            <a:xfrm>
              <a:off x="9600003" y="5801619"/>
              <a:ext cx="191099" cy="191099"/>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pic>
        <p:nvPicPr>
          <p:cNvPr id="474" name="Shape 474"/>
          <p:cNvPicPr preferRelativeResize="0"/>
          <p:nvPr/>
        </p:nvPicPr>
        <p:blipFill rotWithShape="1">
          <a:blip r:embed="rId5">
            <a:alphaModFix amt="58000"/>
          </a:blip>
          <a:srcRect b="0" l="0" r="0" t="0"/>
          <a:stretch/>
        </p:blipFill>
        <p:spPr>
          <a:xfrm>
            <a:off x="101573" y="-100315"/>
            <a:ext cx="473400" cy="473400"/>
          </a:xfrm>
          <a:prstGeom prst="rect">
            <a:avLst/>
          </a:prstGeom>
          <a:noFill/>
          <a:ln>
            <a:noFill/>
          </a:ln>
        </p:spPr>
      </p:pic>
      <p:sp>
        <p:nvSpPr>
          <p:cNvPr id="475" name="Shape 475"/>
          <p:cNvSpPr/>
          <p:nvPr/>
        </p:nvSpPr>
        <p:spPr>
          <a:xfrm>
            <a:off x="1" y="-61544"/>
            <a:ext cx="300228" cy="1084517"/>
          </a:xfrm>
          <a:custGeom>
            <a:pathLst>
              <a:path extrusionOk="0" h="1084518" w="300229">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476" name="Shape 476"/>
          <p:cNvPicPr preferRelativeResize="0"/>
          <p:nvPr/>
        </p:nvPicPr>
        <p:blipFill rotWithShape="1">
          <a:blip r:embed="rId6">
            <a:alphaModFix amt="81000"/>
          </a:blip>
          <a:srcRect b="43936" l="35633" r="0" t="0"/>
          <a:stretch/>
        </p:blipFill>
        <p:spPr>
          <a:xfrm>
            <a:off x="0" y="5683273"/>
            <a:ext cx="1348800" cy="1174800"/>
          </a:xfrm>
          <a:prstGeom prst="rect">
            <a:avLst/>
          </a:prstGeom>
          <a:noFill/>
          <a:ln>
            <a:noFill/>
          </a:ln>
        </p:spPr>
      </p:pic>
      <p:sp>
        <p:nvSpPr>
          <p:cNvPr id="477" name="Shape 477"/>
          <p:cNvSpPr/>
          <p:nvPr>
            <p:ph idx="2" type="pic"/>
          </p:nvPr>
        </p:nvSpPr>
        <p:spPr>
          <a:xfrm>
            <a:off x="7954695" y="-18288"/>
            <a:ext cx="4234199" cy="6894599"/>
          </a:xfrm>
          <a:prstGeom prst="rect">
            <a:avLst/>
          </a:prstGeom>
          <a:solidFill>
            <a:srgbClr val="BFBFBF"/>
          </a:solidFill>
          <a:ln>
            <a:noFill/>
          </a:ln>
        </p:spPr>
      </p:sp>
      <p:sp>
        <p:nvSpPr>
          <p:cNvPr id="478" name="Shape 478"/>
          <p:cNvSpPr txBox="1"/>
          <p:nvPr>
            <p:ph idx="3" type="body"/>
          </p:nvPr>
        </p:nvSpPr>
        <p:spPr>
          <a:xfrm>
            <a:off x="360362" y="5510126"/>
            <a:ext cx="7290000" cy="438900"/>
          </a:xfrm>
          <a:prstGeom prst="rect">
            <a:avLst/>
          </a:prstGeom>
          <a:noFill/>
          <a:ln>
            <a:noFill/>
          </a:ln>
        </p:spPr>
        <p:txBody>
          <a:bodyPr anchorCtr="0" anchor="t" bIns="91425" lIns="91425" rIns="91425" tIns="91425"/>
          <a:lstStyle>
            <a:lvl1pPr rtl="0">
              <a:spcBef>
                <a:spcPts val="0"/>
              </a:spcBef>
              <a:spcAft>
                <a:spcPts val="0"/>
              </a:spcAft>
              <a:buClr>
                <a:srgbClr val="D9E0E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479" name="Shape 479"/>
          <p:cNvPicPr preferRelativeResize="0"/>
          <p:nvPr/>
        </p:nvPicPr>
        <p:blipFill rotWithShape="1">
          <a:blip r:embed="rId7">
            <a:alphaModFix/>
          </a:blip>
          <a:srcRect b="0" l="0" r="0" t="0"/>
          <a:stretch/>
        </p:blipFill>
        <p:spPr>
          <a:xfrm>
            <a:off x="369445" y="900570"/>
            <a:ext cx="3494100" cy="10796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2">
    <p:spTree>
      <p:nvGrpSpPr>
        <p:cNvPr id="480" name="Shape 480"/>
        <p:cNvGrpSpPr/>
        <p:nvPr/>
      </p:nvGrpSpPr>
      <p:grpSpPr>
        <a:xfrm>
          <a:off x="0" y="0"/>
          <a:ext cx="0" cy="0"/>
          <a:chOff x="0" y="0"/>
          <a:chExt cx="0" cy="0"/>
        </a:xfrm>
      </p:grpSpPr>
      <p:sp>
        <p:nvSpPr>
          <p:cNvPr id="481" name="Shape 481"/>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2" name="Shape 482"/>
          <p:cNvSpPr txBox="1"/>
          <p:nvPr>
            <p:ph idx="1"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3" name="Shape 483"/>
          <p:cNvSpPr txBox="1"/>
          <p:nvPr>
            <p:ph idx="11" type="ftr"/>
          </p:nvPr>
        </p:nvSpPr>
        <p:spPr>
          <a:xfrm>
            <a:off x="333729" y="6270923"/>
            <a:ext cx="99735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B">
    <p:bg>
      <p:bgPr>
        <a:blipFill rotWithShape="1">
          <a:blip r:embed="rId2">
            <a:alphaModFix/>
          </a:blip>
          <a:stretch>
            <a:fillRect b="0" l="0" r="0" t="0"/>
          </a:stretch>
        </a:blipFill>
      </p:bgPr>
    </p:bg>
    <p:spTree>
      <p:nvGrpSpPr>
        <p:cNvPr id="47" name="Shape 47"/>
        <p:cNvGrpSpPr/>
        <p:nvPr/>
      </p:nvGrpSpPr>
      <p:grpSpPr>
        <a:xfrm>
          <a:off x="0" y="0"/>
          <a:ext cx="0" cy="0"/>
          <a:chOff x="0" y="0"/>
          <a:chExt cx="0" cy="0"/>
        </a:xfrm>
      </p:grpSpPr>
      <p:pic>
        <p:nvPicPr>
          <p:cNvPr id="48" name="Shape 48"/>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49" name="Shape 49"/>
          <p:cNvSpPr txBox="1"/>
          <p:nvPr>
            <p:ph type="ctrTitle"/>
          </p:nvPr>
        </p:nvSpPr>
        <p:spPr>
          <a:xfrm>
            <a:off x="360362" y="2121039"/>
            <a:ext cx="10908172" cy="2157269"/>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50" name="Shape 50"/>
          <p:cNvSpPr txBox="1"/>
          <p:nvPr>
            <p:ph idx="1" type="subTitle"/>
          </p:nvPr>
        </p:nvSpPr>
        <p:spPr>
          <a:xfrm>
            <a:off x="360362" y="4619342"/>
            <a:ext cx="10908172" cy="529085"/>
          </a:xfrm>
          <a:prstGeom prst="rect">
            <a:avLst/>
          </a:prstGeom>
          <a:noFill/>
          <a:ln>
            <a:noFill/>
          </a:ln>
        </p:spPr>
        <p:txBody>
          <a:bodyPr anchorCtr="0" anchor="t" bIns="91425" lIns="91425" rIns="91425" tIns="91425"/>
          <a:lstStyle>
            <a:lvl1pPr indent="0" marL="0" marR="0" rtl="0" algn="l">
              <a:lnSpc>
                <a:spcPct val="100000"/>
              </a:lnSpc>
              <a:spcBef>
                <a:spcPts val="600"/>
              </a:spcBef>
              <a:spcAft>
                <a:spcPts val="600"/>
              </a:spcAft>
              <a:buClr>
                <a:srgbClr val="7F7F7F"/>
              </a:buClr>
              <a:buFont typeface="Arial"/>
              <a:buNone/>
              <a:defRPr/>
            </a:lvl1pPr>
            <a:lvl2pPr indent="0" marL="457200" marR="0" rtl="0" algn="ctr">
              <a:lnSpc>
                <a:spcPct val="100000"/>
              </a:lnSpc>
              <a:spcBef>
                <a:spcPts val="600"/>
              </a:spcBef>
              <a:spcAft>
                <a:spcPts val="600"/>
              </a:spcAft>
              <a:buClr>
                <a:srgbClr val="BFBFBF"/>
              </a:buClr>
              <a:buFont typeface="Arial"/>
              <a:buNone/>
              <a:defRPr/>
            </a:lvl2pPr>
            <a:lvl3pPr indent="0" marL="914400" marR="0" rtl="0" algn="ctr">
              <a:lnSpc>
                <a:spcPct val="100000"/>
              </a:lnSpc>
              <a:spcBef>
                <a:spcPts val="600"/>
              </a:spcBef>
              <a:spcAft>
                <a:spcPts val="600"/>
              </a:spcAft>
              <a:buClr>
                <a:srgbClr val="BFBFBF"/>
              </a:buClr>
              <a:buFont typeface="Arial"/>
              <a:buNone/>
              <a:defRPr/>
            </a:lvl3pPr>
            <a:lvl4pPr indent="0" marL="1371600" marR="0" rtl="0" algn="ctr">
              <a:lnSpc>
                <a:spcPct val="100000"/>
              </a:lnSpc>
              <a:spcBef>
                <a:spcPts val="600"/>
              </a:spcBef>
              <a:spcAft>
                <a:spcPts val="600"/>
              </a:spcAft>
              <a:buClr>
                <a:srgbClr val="7F7F7F"/>
              </a:buClr>
              <a:buFont typeface="Arial"/>
              <a:buNone/>
              <a:defRPr/>
            </a:lvl4pPr>
            <a:lvl5pPr indent="0" marL="1828800" marR="0" rtl="0" algn="ctr">
              <a:lnSpc>
                <a:spcPct val="100000"/>
              </a:lnSpc>
              <a:spcBef>
                <a:spcPts val="300"/>
              </a:spcBef>
              <a:spcAft>
                <a:spcPts val="600"/>
              </a:spcAft>
              <a:buClr>
                <a:srgbClr val="7F7F7F"/>
              </a:buClr>
              <a:buFont typeface="Arial"/>
              <a:buNone/>
              <a:defRPr/>
            </a:lvl5pPr>
            <a:lvl6pPr indent="0" marL="2286000" marR="0" rtl="0" algn="ctr">
              <a:spcBef>
                <a:spcPts val="400"/>
              </a:spcBef>
              <a:buClr>
                <a:srgbClr val="959595"/>
              </a:buClr>
              <a:buFont typeface="Arial"/>
              <a:buNone/>
              <a:defRPr/>
            </a:lvl6pPr>
            <a:lvl7pPr indent="0" marL="2743200" marR="0" rtl="0" algn="ctr">
              <a:spcBef>
                <a:spcPts val="400"/>
              </a:spcBef>
              <a:buClr>
                <a:srgbClr val="959595"/>
              </a:buClr>
              <a:buFont typeface="Arial"/>
              <a:buNone/>
              <a:defRPr/>
            </a:lvl7pPr>
            <a:lvl8pPr indent="0" marL="3200400" marR="0" rtl="0" algn="ctr">
              <a:spcBef>
                <a:spcPts val="400"/>
              </a:spcBef>
              <a:buClr>
                <a:srgbClr val="959595"/>
              </a:buClr>
              <a:buFont typeface="Arial"/>
              <a:buNone/>
              <a:defRPr/>
            </a:lvl8pPr>
            <a:lvl9pPr indent="0" marL="3657600" marR="0" rtl="0" algn="ctr">
              <a:spcBef>
                <a:spcPts val="400"/>
              </a:spcBef>
              <a:buClr>
                <a:srgbClr val="959595"/>
              </a:buClr>
              <a:buFont typeface="Arial"/>
              <a:buNone/>
              <a:defRPr/>
            </a:lvl9pPr>
          </a:lstStyle>
          <a:p/>
        </p:txBody>
      </p:sp>
      <p:cxnSp>
        <p:nvCxnSpPr>
          <p:cNvPr id="51" name="Shape 51"/>
          <p:cNvCxnSpPr/>
          <p:nvPr/>
        </p:nvCxnSpPr>
        <p:spPr>
          <a:xfrm>
            <a:off x="353647" y="4466912"/>
            <a:ext cx="11835177" cy="0"/>
          </a:xfrm>
          <a:prstGeom prst="straightConnector1">
            <a:avLst/>
          </a:prstGeom>
          <a:noFill/>
          <a:ln cap="flat" cmpd="sng" w="12700">
            <a:solidFill>
              <a:schemeClr val="lt1"/>
            </a:solidFill>
            <a:prstDash val="solid"/>
            <a:round/>
            <a:headEnd len="med" w="med" type="none"/>
            <a:tailEnd len="med" w="med" type="none"/>
          </a:ln>
        </p:spPr>
      </p:cxnSp>
      <p:sp>
        <p:nvSpPr>
          <p:cNvPr id="52" name="Shape 52"/>
          <p:cNvSpPr txBox="1"/>
          <p:nvPr>
            <p:ph idx="2" type="body"/>
          </p:nvPr>
        </p:nvSpPr>
        <p:spPr>
          <a:xfrm>
            <a:off x="360362" y="5564546"/>
            <a:ext cx="7289872" cy="477988"/>
          </a:xfrm>
          <a:prstGeom prst="rect">
            <a:avLst/>
          </a:prstGeom>
          <a:noFill/>
          <a:ln>
            <a:noFill/>
          </a:ln>
        </p:spPr>
        <p:txBody>
          <a:bodyPr anchorCtr="0" anchor="t" bIns="91425" lIns="91425" rIns="91425" tIns="91425"/>
          <a:lstStyle>
            <a:lvl1pPr rtl="0">
              <a:lnSpc>
                <a:spcPct val="100000"/>
              </a:lnSpc>
              <a:spcBef>
                <a:spcPts val="0"/>
              </a:spcBef>
              <a:spcAft>
                <a:spcPts val="0"/>
              </a:spcAft>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53" name="Shape 53"/>
          <p:cNvPicPr preferRelativeResize="0"/>
          <p:nvPr/>
        </p:nvPicPr>
        <p:blipFill rotWithShape="1">
          <a:blip r:embed="rId4">
            <a:alphaModFix/>
          </a:blip>
          <a:srcRect b="0" l="0" r="0" t="0"/>
          <a:stretch/>
        </p:blipFill>
        <p:spPr>
          <a:xfrm>
            <a:off x="332562" y="876078"/>
            <a:ext cx="4793376" cy="110908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
    <p:spTree>
      <p:nvGrpSpPr>
        <p:cNvPr id="484" name="Shape 484"/>
        <p:cNvGrpSpPr/>
        <p:nvPr/>
      </p:nvGrpSpPr>
      <p:grpSpPr>
        <a:xfrm>
          <a:off x="0" y="0"/>
          <a:ext cx="0" cy="0"/>
          <a:chOff x="0" y="0"/>
          <a:chExt cx="0" cy="0"/>
        </a:xfrm>
      </p:grpSpPr>
      <p:sp>
        <p:nvSpPr>
          <p:cNvPr id="485" name="Shape 485"/>
          <p:cNvSpPr txBox="1"/>
          <p:nvPr>
            <p:ph idx="1" type="body"/>
          </p:nvPr>
        </p:nvSpPr>
        <p:spPr>
          <a:xfrm>
            <a:off x="338350" y="1599480"/>
            <a:ext cx="5687700" cy="4351199"/>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0964" marL="231614" rtl="0" algn="l">
              <a:lnSpc>
                <a:spcPct val="90000"/>
              </a:lnSpc>
              <a:spcBef>
                <a:spcPts val="300"/>
              </a:spcBef>
              <a:spcAft>
                <a:spcPts val="600"/>
              </a:spcAft>
              <a:buClr>
                <a:srgbClr val="BFBFBF"/>
              </a:buClr>
              <a:buFont typeface="Arial"/>
              <a:buChar char="•"/>
              <a:defRPr/>
            </a:lvl2pPr>
            <a:lvl3pPr indent="-75858" marL="520358" rtl="0" algn="l">
              <a:lnSpc>
                <a:spcPct val="90000"/>
              </a:lnSpc>
              <a:spcBef>
                <a:spcPts val="300"/>
              </a:spcBef>
              <a:spcAft>
                <a:spcPts val="600"/>
              </a:spcAft>
              <a:buClr>
                <a:srgbClr val="BFBFBF"/>
              </a:buClr>
              <a:buFont typeface="Arial"/>
              <a:buChar char="•"/>
              <a:defRPr/>
            </a:lvl3pPr>
            <a:lvl4pPr indent="89241" marL="520358" rtl="0" algn="l">
              <a:lnSpc>
                <a:spcPct val="90000"/>
              </a:lnSpc>
              <a:spcBef>
                <a:spcPts val="300"/>
              </a:spcBef>
              <a:spcAft>
                <a:spcPts val="600"/>
              </a:spcAft>
              <a:buClr>
                <a:srgbClr val="7F7F7F"/>
              </a:buClr>
              <a:buFont typeface="Arial"/>
              <a:buChar char="​"/>
              <a:defRPr/>
            </a:lvl4pPr>
            <a:lvl5pPr indent="-107608" marL="520358" rtl="0" algn="l">
              <a:lnSpc>
                <a:spcPct val="90000"/>
              </a:lnSpc>
              <a:spcBef>
                <a:spcPts val="300"/>
              </a:spcBef>
              <a:spcAft>
                <a:spcPts val="600"/>
              </a:spcAft>
              <a:buClr>
                <a:srgbClr val="7F7F7F"/>
              </a:buClr>
              <a:buFont typeface="Arial"/>
              <a:buChar char="​"/>
              <a:defRPr/>
            </a:lvl5pPr>
            <a:lvl6pPr indent="-112634" marL="2512935" rtl="0" algn="l">
              <a:spcBef>
                <a:spcPts val="400"/>
              </a:spcBef>
              <a:buClr>
                <a:schemeClr val="dk1"/>
              </a:buClr>
              <a:buFont typeface="Arial"/>
              <a:buChar char="•"/>
              <a:defRPr/>
            </a:lvl6pPr>
            <a:lvl7pPr indent="-112316" marL="2969816" rtl="0" algn="l">
              <a:spcBef>
                <a:spcPts val="400"/>
              </a:spcBef>
              <a:buClr>
                <a:schemeClr val="dk1"/>
              </a:buClr>
              <a:buFont typeface="Arial"/>
              <a:buChar char="•"/>
              <a:defRPr/>
            </a:lvl7pPr>
            <a:lvl8pPr indent="-112016" marL="3426716" rtl="0" algn="l">
              <a:spcBef>
                <a:spcPts val="400"/>
              </a:spcBef>
              <a:buClr>
                <a:schemeClr val="dk1"/>
              </a:buClr>
              <a:buFont typeface="Arial"/>
              <a:buChar char="•"/>
              <a:defRPr/>
            </a:lvl8pPr>
            <a:lvl9pPr indent="-111709" marL="3883609" rtl="0" algn="l">
              <a:spcBef>
                <a:spcPts val="400"/>
              </a:spcBef>
              <a:buClr>
                <a:schemeClr val="dk1"/>
              </a:buClr>
              <a:buFont typeface="Arial"/>
              <a:buChar char="•"/>
              <a:defRPr/>
            </a:lvl9pPr>
          </a:lstStyle>
          <a:p/>
        </p:txBody>
      </p:sp>
      <p:sp>
        <p:nvSpPr>
          <p:cNvPr id="486" name="Shape 486"/>
          <p:cNvSpPr txBox="1"/>
          <p:nvPr>
            <p:ph idx="2" type="body"/>
          </p:nvPr>
        </p:nvSpPr>
        <p:spPr>
          <a:xfrm>
            <a:off x="6153639" y="1599480"/>
            <a:ext cx="5700299" cy="4351199"/>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0964" marL="231614" rtl="0" algn="l">
              <a:lnSpc>
                <a:spcPct val="90000"/>
              </a:lnSpc>
              <a:spcBef>
                <a:spcPts val="300"/>
              </a:spcBef>
              <a:spcAft>
                <a:spcPts val="600"/>
              </a:spcAft>
              <a:buClr>
                <a:srgbClr val="BFBFBF"/>
              </a:buClr>
              <a:buFont typeface="Arial"/>
              <a:buChar char="•"/>
              <a:defRPr/>
            </a:lvl2pPr>
            <a:lvl3pPr indent="-75858" marL="520358" rtl="0" algn="l">
              <a:lnSpc>
                <a:spcPct val="90000"/>
              </a:lnSpc>
              <a:spcBef>
                <a:spcPts val="300"/>
              </a:spcBef>
              <a:spcAft>
                <a:spcPts val="600"/>
              </a:spcAft>
              <a:buClr>
                <a:srgbClr val="BFBFBF"/>
              </a:buClr>
              <a:buFont typeface="Arial"/>
              <a:buChar char="•"/>
              <a:defRPr/>
            </a:lvl3pPr>
            <a:lvl4pPr indent="89241" marL="520358" rtl="0" algn="l">
              <a:lnSpc>
                <a:spcPct val="90000"/>
              </a:lnSpc>
              <a:spcBef>
                <a:spcPts val="300"/>
              </a:spcBef>
              <a:spcAft>
                <a:spcPts val="600"/>
              </a:spcAft>
              <a:buClr>
                <a:srgbClr val="7F7F7F"/>
              </a:buClr>
              <a:buFont typeface="Arial"/>
              <a:buChar char="​"/>
              <a:defRPr/>
            </a:lvl4pPr>
            <a:lvl5pPr indent="-107608" marL="520358" rtl="0" algn="l">
              <a:lnSpc>
                <a:spcPct val="90000"/>
              </a:lnSpc>
              <a:spcBef>
                <a:spcPts val="300"/>
              </a:spcBef>
              <a:spcAft>
                <a:spcPts val="600"/>
              </a:spcAft>
              <a:buClr>
                <a:srgbClr val="7F7F7F"/>
              </a:buClr>
              <a:buFont typeface="Arial"/>
              <a:buChar char="​"/>
              <a:defRPr/>
            </a:lvl5pPr>
            <a:lvl6pPr indent="-112634" marL="2512935" rtl="0" algn="l">
              <a:spcBef>
                <a:spcPts val="400"/>
              </a:spcBef>
              <a:buClr>
                <a:schemeClr val="dk1"/>
              </a:buClr>
              <a:buFont typeface="Arial"/>
              <a:buChar char="•"/>
              <a:defRPr/>
            </a:lvl6pPr>
            <a:lvl7pPr indent="-112316" marL="2969816" rtl="0" algn="l">
              <a:spcBef>
                <a:spcPts val="400"/>
              </a:spcBef>
              <a:buClr>
                <a:schemeClr val="dk1"/>
              </a:buClr>
              <a:buFont typeface="Arial"/>
              <a:buChar char="•"/>
              <a:defRPr/>
            </a:lvl7pPr>
            <a:lvl8pPr indent="-112016" marL="3426716" rtl="0" algn="l">
              <a:spcBef>
                <a:spcPts val="400"/>
              </a:spcBef>
              <a:buClr>
                <a:schemeClr val="dk1"/>
              </a:buClr>
              <a:buFont typeface="Arial"/>
              <a:buChar char="•"/>
              <a:defRPr/>
            </a:lvl8pPr>
            <a:lvl9pPr indent="-111709" marL="3883609" rtl="0" algn="l">
              <a:spcBef>
                <a:spcPts val="400"/>
              </a:spcBef>
              <a:buClr>
                <a:schemeClr val="dk1"/>
              </a:buClr>
              <a:buFont typeface="Arial"/>
              <a:buChar char="•"/>
              <a:defRPr/>
            </a:lvl9pPr>
          </a:lstStyle>
          <a:p/>
        </p:txBody>
      </p:sp>
      <p:sp>
        <p:nvSpPr>
          <p:cNvPr id="487" name="Shape 487"/>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8" name="Shape 488"/>
          <p:cNvSpPr txBox="1"/>
          <p:nvPr>
            <p:ph idx="3"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9" name="Shape 489"/>
          <p:cNvSpPr txBox="1"/>
          <p:nvPr>
            <p:ph idx="11" type="ftr"/>
          </p:nvPr>
        </p:nvSpPr>
        <p:spPr>
          <a:xfrm>
            <a:off x="333732" y="6270923"/>
            <a:ext cx="98934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p:spTree>
      <p:nvGrpSpPr>
        <p:cNvPr id="490" name="Shape 490"/>
        <p:cNvGrpSpPr/>
        <p:nvPr/>
      </p:nvGrpSpPr>
      <p:grpSpPr>
        <a:xfrm>
          <a:off x="0" y="0"/>
          <a:ext cx="0" cy="0"/>
          <a:chOff x="0" y="0"/>
          <a:chExt cx="0" cy="0"/>
        </a:xfrm>
      </p:grpSpPr>
      <p:sp>
        <p:nvSpPr>
          <p:cNvPr id="491" name="Shape 491"/>
          <p:cNvSpPr txBox="1"/>
          <p:nvPr>
            <p:ph idx="1" type="body"/>
          </p:nvPr>
        </p:nvSpPr>
        <p:spPr>
          <a:xfrm>
            <a:off x="338329" y="1599487"/>
            <a:ext cx="3749099" cy="46230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2" name="Shape 492"/>
          <p:cNvSpPr txBox="1"/>
          <p:nvPr>
            <p:ph idx="2" type="body"/>
          </p:nvPr>
        </p:nvSpPr>
        <p:spPr>
          <a:xfrm>
            <a:off x="4235128" y="1599479"/>
            <a:ext cx="3728099" cy="46230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3" name="Shape 493"/>
          <p:cNvSpPr txBox="1"/>
          <p:nvPr>
            <p:ph idx="3" type="body"/>
          </p:nvPr>
        </p:nvSpPr>
        <p:spPr>
          <a:xfrm>
            <a:off x="8090178" y="1599479"/>
            <a:ext cx="3749099" cy="46230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4" name="Shape 494"/>
          <p:cNvSpPr txBox="1"/>
          <p:nvPr>
            <p:ph idx="4"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5" name="Shape 495"/>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6" name="Shape 496"/>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spTree>
      <p:nvGrpSpPr>
        <p:cNvPr id="497" name="Shape 497"/>
        <p:cNvGrpSpPr/>
        <p:nvPr/>
      </p:nvGrpSpPr>
      <p:grpSpPr>
        <a:xfrm>
          <a:off x="0" y="0"/>
          <a:ext cx="0" cy="0"/>
          <a:chOff x="0" y="0"/>
          <a:chExt cx="0" cy="0"/>
        </a:xfrm>
      </p:grpSpPr>
      <p:sp>
        <p:nvSpPr>
          <p:cNvPr id="498" name="Shape 498"/>
          <p:cNvSpPr/>
          <p:nvPr/>
        </p:nvSpPr>
        <p:spPr>
          <a:xfrm>
            <a:off x="6207900" y="381000"/>
            <a:ext cx="2923800" cy="355500"/>
          </a:xfrm>
          <a:prstGeom prst="rect">
            <a:avLst/>
          </a:prstGeom>
          <a:no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499" name="Shape 499"/>
          <p:cNvSpPr txBox="1"/>
          <p:nvPr>
            <p:ph idx="1" type="body"/>
          </p:nvPr>
        </p:nvSpPr>
        <p:spPr>
          <a:xfrm>
            <a:off x="338347" y="1599479"/>
            <a:ext cx="2715900" cy="46275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00" name="Shape 500"/>
          <p:cNvSpPr txBox="1"/>
          <p:nvPr>
            <p:ph idx="2" type="body"/>
          </p:nvPr>
        </p:nvSpPr>
        <p:spPr>
          <a:xfrm>
            <a:off x="3272056" y="1599479"/>
            <a:ext cx="2715900" cy="46275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01" name="Shape 501"/>
          <p:cNvSpPr txBox="1"/>
          <p:nvPr>
            <p:ph idx="3" type="body"/>
          </p:nvPr>
        </p:nvSpPr>
        <p:spPr>
          <a:xfrm>
            <a:off x="6205762" y="1599479"/>
            <a:ext cx="2715900" cy="46275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02" name="Shape 502"/>
          <p:cNvSpPr txBox="1"/>
          <p:nvPr>
            <p:ph idx="4" type="body"/>
          </p:nvPr>
        </p:nvSpPr>
        <p:spPr>
          <a:xfrm>
            <a:off x="9139470" y="1599479"/>
            <a:ext cx="2715900" cy="46275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03" name="Shape 503"/>
          <p:cNvSpPr txBox="1"/>
          <p:nvPr>
            <p:ph idx="5"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04" name="Shape 504"/>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05" name="Shape 505"/>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_white">
    <p:spTree>
      <p:nvGrpSpPr>
        <p:cNvPr id="506" name="Shape 506"/>
        <p:cNvGrpSpPr/>
        <p:nvPr/>
      </p:nvGrpSpPr>
      <p:grpSpPr>
        <a:xfrm>
          <a:off x="0" y="0"/>
          <a:ext cx="0" cy="0"/>
          <a:chOff x="0" y="0"/>
          <a:chExt cx="0" cy="0"/>
        </a:xfrm>
      </p:grpSpPr>
      <p:sp>
        <p:nvSpPr>
          <p:cNvPr id="507" name="Shape 507"/>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 gray">
    <p:spTree>
      <p:nvGrpSpPr>
        <p:cNvPr id="508" name="Shape 508"/>
        <p:cNvGrpSpPr/>
        <p:nvPr/>
      </p:nvGrpSpPr>
      <p:grpSpPr>
        <a:xfrm>
          <a:off x="0" y="0"/>
          <a:ext cx="0" cy="0"/>
          <a:chOff x="0" y="0"/>
          <a:chExt cx="0" cy="0"/>
        </a:xfrm>
      </p:grpSpPr>
      <p:sp>
        <p:nvSpPr>
          <p:cNvPr id="509" name="Shape 509"/>
          <p:cNvSpPr txBox="1"/>
          <p:nvPr>
            <p:ph idx="1" type="body"/>
          </p:nvPr>
        </p:nvSpPr>
        <p:spPr>
          <a:xfrm>
            <a:off x="348012" y="1599479"/>
            <a:ext cx="5705100" cy="4498200"/>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0964" marL="231614" rtl="0" algn="l">
              <a:lnSpc>
                <a:spcPct val="90000"/>
              </a:lnSpc>
              <a:spcBef>
                <a:spcPts val="300"/>
              </a:spcBef>
              <a:spcAft>
                <a:spcPts val="600"/>
              </a:spcAft>
              <a:buClr>
                <a:srgbClr val="BFBFBF"/>
              </a:buClr>
              <a:buFont typeface="Arial"/>
              <a:buChar char="•"/>
              <a:defRPr/>
            </a:lvl2pPr>
            <a:lvl3pPr indent="-75858" marL="520358" rtl="0" algn="l">
              <a:lnSpc>
                <a:spcPct val="90000"/>
              </a:lnSpc>
              <a:spcBef>
                <a:spcPts val="300"/>
              </a:spcBef>
              <a:spcAft>
                <a:spcPts val="600"/>
              </a:spcAft>
              <a:buClr>
                <a:srgbClr val="BFBFBF"/>
              </a:buClr>
              <a:buFont typeface="Arial"/>
              <a:buChar char="•"/>
              <a:defRPr/>
            </a:lvl3pPr>
            <a:lvl4pPr indent="89241" marL="520358" rtl="0" algn="l">
              <a:lnSpc>
                <a:spcPct val="90000"/>
              </a:lnSpc>
              <a:spcBef>
                <a:spcPts val="300"/>
              </a:spcBef>
              <a:spcAft>
                <a:spcPts val="600"/>
              </a:spcAft>
              <a:buClr>
                <a:srgbClr val="7F7F7F"/>
              </a:buClr>
              <a:buFont typeface="Arial"/>
              <a:buChar char="​"/>
              <a:defRPr/>
            </a:lvl4pPr>
            <a:lvl5pPr indent="-107608" marL="520358" rtl="0" algn="l">
              <a:lnSpc>
                <a:spcPct val="90000"/>
              </a:lnSpc>
              <a:spcBef>
                <a:spcPts val="300"/>
              </a:spcBef>
              <a:spcAft>
                <a:spcPts val="600"/>
              </a:spcAft>
              <a:buClr>
                <a:srgbClr val="7F7F7F"/>
              </a:buClr>
              <a:buFont typeface="Arial"/>
              <a:buChar char="​"/>
              <a:defRPr/>
            </a:lvl5pPr>
            <a:lvl6pPr indent="-112634" marL="2512935" rtl="0" algn="l">
              <a:spcBef>
                <a:spcPts val="400"/>
              </a:spcBef>
              <a:buClr>
                <a:schemeClr val="dk1"/>
              </a:buClr>
              <a:buFont typeface="Arial"/>
              <a:buChar char="•"/>
              <a:defRPr/>
            </a:lvl6pPr>
            <a:lvl7pPr indent="-112316" marL="2969816" rtl="0" algn="l">
              <a:spcBef>
                <a:spcPts val="400"/>
              </a:spcBef>
              <a:buClr>
                <a:schemeClr val="dk1"/>
              </a:buClr>
              <a:buFont typeface="Arial"/>
              <a:buChar char="•"/>
              <a:defRPr/>
            </a:lvl7pPr>
            <a:lvl8pPr indent="-112016" marL="3426716" rtl="0" algn="l">
              <a:spcBef>
                <a:spcPts val="400"/>
              </a:spcBef>
              <a:buClr>
                <a:schemeClr val="dk1"/>
              </a:buClr>
              <a:buFont typeface="Arial"/>
              <a:buChar char="•"/>
              <a:defRPr/>
            </a:lvl8pPr>
            <a:lvl9pPr indent="-111709" marL="3883609" rtl="0" algn="l">
              <a:spcBef>
                <a:spcPts val="400"/>
              </a:spcBef>
              <a:buClr>
                <a:schemeClr val="dk1"/>
              </a:buClr>
              <a:buFont typeface="Arial"/>
              <a:buChar char="•"/>
              <a:defRPr/>
            </a:lvl9pPr>
          </a:lstStyle>
          <a:p/>
        </p:txBody>
      </p:sp>
      <p:sp>
        <p:nvSpPr>
          <p:cNvPr id="510" name="Shape 510"/>
          <p:cNvSpPr txBox="1"/>
          <p:nvPr>
            <p:ph idx="2" type="body"/>
          </p:nvPr>
        </p:nvSpPr>
        <p:spPr>
          <a:xfrm>
            <a:off x="6188539" y="1599479"/>
            <a:ext cx="5651999" cy="4498200"/>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0964" marL="231614" rtl="0" algn="l">
              <a:lnSpc>
                <a:spcPct val="90000"/>
              </a:lnSpc>
              <a:spcBef>
                <a:spcPts val="300"/>
              </a:spcBef>
              <a:spcAft>
                <a:spcPts val="600"/>
              </a:spcAft>
              <a:buClr>
                <a:srgbClr val="BFBFBF"/>
              </a:buClr>
              <a:buFont typeface="Arial"/>
              <a:buChar char="•"/>
              <a:defRPr/>
            </a:lvl2pPr>
            <a:lvl3pPr indent="-75858" marL="520358" rtl="0" algn="l">
              <a:lnSpc>
                <a:spcPct val="90000"/>
              </a:lnSpc>
              <a:spcBef>
                <a:spcPts val="300"/>
              </a:spcBef>
              <a:spcAft>
                <a:spcPts val="600"/>
              </a:spcAft>
              <a:buClr>
                <a:srgbClr val="BFBFBF"/>
              </a:buClr>
              <a:buFont typeface="Arial"/>
              <a:buChar char="•"/>
              <a:defRPr/>
            </a:lvl3pPr>
            <a:lvl4pPr indent="89241" marL="520358" rtl="0" algn="l">
              <a:lnSpc>
                <a:spcPct val="90000"/>
              </a:lnSpc>
              <a:spcBef>
                <a:spcPts val="300"/>
              </a:spcBef>
              <a:spcAft>
                <a:spcPts val="600"/>
              </a:spcAft>
              <a:buClr>
                <a:srgbClr val="7F7F7F"/>
              </a:buClr>
              <a:buFont typeface="Arial"/>
              <a:buChar char="​"/>
              <a:defRPr/>
            </a:lvl4pPr>
            <a:lvl5pPr indent="-107608" marL="520358" rtl="0" algn="l">
              <a:lnSpc>
                <a:spcPct val="90000"/>
              </a:lnSpc>
              <a:spcBef>
                <a:spcPts val="300"/>
              </a:spcBef>
              <a:spcAft>
                <a:spcPts val="600"/>
              </a:spcAft>
              <a:buClr>
                <a:srgbClr val="7F7F7F"/>
              </a:buClr>
              <a:buFont typeface="Arial"/>
              <a:buChar char="​"/>
              <a:defRPr/>
            </a:lvl5pPr>
            <a:lvl6pPr indent="-112634" marL="2512935" rtl="0" algn="l">
              <a:spcBef>
                <a:spcPts val="400"/>
              </a:spcBef>
              <a:buClr>
                <a:schemeClr val="dk1"/>
              </a:buClr>
              <a:buFont typeface="Arial"/>
              <a:buChar char="•"/>
              <a:defRPr/>
            </a:lvl6pPr>
            <a:lvl7pPr indent="-112316" marL="2969816" rtl="0" algn="l">
              <a:spcBef>
                <a:spcPts val="400"/>
              </a:spcBef>
              <a:buClr>
                <a:schemeClr val="dk1"/>
              </a:buClr>
              <a:buFont typeface="Arial"/>
              <a:buChar char="•"/>
              <a:defRPr/>
            </a:lvl7pPr>
            <a:lvl8pPr indent="-112016" marL="3426716" rtl="0" algn="l">
              <a:spcBef>
                <a:spcPts val="400"/>
              </a:spcBef>
              <a:buClr>
                <a:schemeClr val="dk1"/>
              </a:buClr>
              <a:buFont typeface="Arial"/>
              <a:buChar char="•"/>
              <a:defRPr/>
            </a:lvl8pPr>
            <a:lvl9pPr indent="-111709" marL="3883609" rtl="0" algn="l">
              <a:spcBef>
                <a:spcPts val="400"/>
              </a:spcBef>
              <a:buClr>
                <a:schemeClr val="dk1"/>
              </a:buClr>
              <a:buFont typeface="Arial"/>
              <a:buChar char="•"/>
              <a:defRPr/>
            </a:lvl9pPr>
          </a:lstStyle>
          <a:p/>
        </p:txBody>
      </p:sp>
      <p:sp>
        <p:nvSpPr>
          <p:cNvPr id="511" name="Shape 511"/>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12" name="Shape 512"/>
          <p:cNvSpPr txBox="1"/>
          <p:nvPr>
            <p:ph idx="3"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13" name="Shape 513"/>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gray">
    <p:spTree>
      <p:nvGrpSpPr>
        <p:cNvPr id="514" name="Shape 514"/>
        <p:cNvGrpSpPr/>
        <p:nvPr/>
      </p:nvGrpSpPr>
      <p:grpSpPr>
        <a:xfrm>
          <a:off x="0" y="0"/>
          <a:ext cx="0" cy="0"/>
          <a:chOff x="0" y="0"/>
          <a:chExt cx="0" cy="0"/>
        </a:xfrm>
      </p:grpSpPr>
      <p:sp>
        <p:nvSpPr>
          <p:cNvPr id="515" name="Shape 515"/>
          <p:cNvSpPr txBox="1"/>
          <p:nvPr>
            <p:ph idx="1" type="body"/>
          </p:nvPr>
        </p:nvSpPr>
        <p:spPr>
          <a:xfrm>
            <a:off x="342878" y="1599479"/>
            <a:ext cx="3743700" cy="4623000"/>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0964" marL="231614" rtl="0" algn="l">
              <a:lnSpc>
                <a:spcPct val="90000"/>
              </a:lnSpc>
              <a:spcBef>
                <a:spcPts val="300"/>
              </a:spcBef>
              <a:spcAft>
                <a:spcPts val="600"/>
              </a:spcAft>
              <a:buClr>
                <a:srgbClr val="BFBFBF"/>
              </a:buClr>
              <a:buFont typeface="Arial"/>
              <a:buChar char="•"/>
              <a:defRPr/>
            </a:lvl2pPr>
            <a:lvl3pPr indent="-75858" marL="520358" rtl="0" algn="l">
              <a:lnSpc>
                <a:spcPct val="90000"/>
              </a:lnSpc>
              <a:spcBef>
                <a:spcPts val="300"/>
              </a:spcBef>
              <a:spcAft>
                <a:spcPts val="600"/>
              </a:spcAft>
              <a:buClr>
                <a:srgbClr val="BFBFBF"/>
              </a:buClr>
              <a:buFont typeface="Arial"/>
              <a:buChar char="•"/>
              <a:defRPr/>
            </a:lvl3pPr>
            <a:lvl4pPr indent="89241" marL="520358" rtl="0" algn="l">
              <a:lnSpc>
                <a:spcPct val="90000"/>
              </a:lnSpc>
              <a:spcBef>
                <a:spcPts val="300"/>
              </a:spcBef>
              <a:spcAft>
                <a:spcPts val="600"/>
              </a:spcAft>
              <a:buClr>
                <a:srgbClr val="7F7F7F"/>
              </a:buClr>
              <a:buFont typeface="Arial"/>
              <a:buChar char="​"/>
              <a:defRPr/>
            </a:lvl4pPr>
            <a:lvl5pPr indent="-107608" marL="520358" rtl="0" algn="l">
              <a:lnSpc>
                <a:spcPct val="90000"/>
              </a:lnSpc>
              <a:spcBef>
                <a:spcPts val="300"/>
              </a:spcBef>
              <a:spcAft>
                <a:spcPts val="600"/>
              </a:spcAft>
              <a:buClr>
                <a:srgbClr val="7F7F7F"/>
              </a:buClr>
              <a:buFont typeface="Arial"/>
              <a:buChar char="​"/>
              <a:defRPr/>
            </a:lvl5pPr>
            <a:lvl6pPr indent="-112634" marL="2512935" rtl="0" algn="l">
              <a:spcBef>
                <a:spcPts val="400"/>
              </a:spcBef>
              <a:buClr>
                <a:schemeClr val="dk1"/>
              </a:buClr>
              <a:buFont typeface="Arial"/>
              <a:buChar char="•"/>
              <a:defRPr/>
            </a:lvl6pPr>
            <a:lvl7pPr indent="-112316" marL="2969816" rtl="0" algn="l">
              <a:spcBef>
                <a:spcPts val="400"/>
              </a:spcBef>
              <a:buClr>
                <a:schemeClr val="dk1"/>
              </a:buClr>
              <a:buFont typeface="Arial"/>
              <a:buChar char="•"/>
              <a:defRPr/>
            </a:lvl7pPr>
            <a:lvl8pPr indent="-112016" marL="3426716" rtl="0" algn="l">
              <a:spcBef>
                <a:spcPts val="400"/>
              </a:spcBef>
              <a:buClr>
                <a:schemeClr val="dk1"/>
              </a:buClr>
              <a:buFont typeface="Arial"/>
              <a:buChar char="•"/>
              <a:defRPr/>
            </a:lvl8pPr>
            <a:lvl9pPr indent="-111709" marL="3883609" rtl="0" algn="l">
              <a:spcBef>
                <a:spcPts val="400"/>
              </a:spcBef>
              <a:buClr>
                <a:schemeClr val="dk1"/>
              </a:buClr>
              <a:buFont typeface="Arial"/>
              <a:buChar char="•"/>
              <a:defRPr/>
            </a:lvl9pPr>
          </a:lstStyle>
          <a:p/>
        </p:txBody>
      </p:sp>
      <p:sp>
        <p:nvSpPr>
          <p:cNvPr id="516" name="Shape 516"/>
          <p:cNvSpPr txBox="1"/>
          <p:nvPr>
            <p:ph idx="2" type="body"/>
          </p:nvPr>
        </p:nvSpPr>
        <p:spPr>
          <a:xfrm>
            <a:off x="4229098" y="1599479"/>
            <a:ext cx="3730800" cy="4623000"/>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0964" marL="231614" rtl="0" algn="l">
              <a:lnSpc>
                <a:spcPct val="90000"/>
              </a:lnSpc>
              <a:spcBef>
                <a:spcPts val="300"/>
              </a:spcBef>
              <a:spcAft>
                <a:spcPts val="600"/>
              </a:spcAft>
              <a:buClr>
                <a:srgbClr val="BFBFBF"/>
              </a:buClr>
              <a:buFont typeface="Arial"/>
              <a:buChar char="•"/>
              <a:defRPr/>
            </a:lvl2pPr>
            <a:lvl3pPr indent="-75858" marL="520358" rtl="0" algn="l">
              <a:lnSpc>
                <a:spcPct val="90000"/>
              </a:lnSpc>
              <a:spcBef>
                <a:spcPts val="300"/>
              </a:spcBef>
              <a:spcAft>
                <a:spcPts val="600"/>
              </a:spcAft>
              <a:buClr>
                <a:srgbClr val="BFBFBF"/>
              </a:buClr>
              <a:buFont typeface="Arial"/>
              <a:buChar char="•"/>
              <a:defRPr/>
            </a:lvl3pPr>
            <a:lvl4pPr indent="89241" marL="520358" rtl="0" algn="l">
              <a:lnSpc>
                <a:spcPct val="90000"/>
              </a:lnSpc>
              <a:spcBef>
                <a:spcPts val="300"/>
              </a:spcBef>
              <a:spcAft>
                <a:spcPts val="600"/>
              </a:spcAft>
              <a:buClr>
                <a:srgbClr val="7F7F7F"/>
              </a:buClr>
              <a:buFont typeface="Arial"/>
              <a:buChar char="​"/>
              <a:defRPr/>
            </a:lvl4pPr>
            <a:lvl5pPr indent="-107608" marL="520358" rtl="0" algn="l">
              <a:lnSpc>
                <a:spcPct val="90000"/>
              </a:lnSpc>
              <a:spcBef>
                <a:spcPts val="300"/>
              </a:spcBef>
              <a:spcAft>
                <a:spcPts val="600"/>
              </a:spcAft>
              <a:buClr>
                <a:srgbClr val="7F7F7F"/>
              </a:buClr>
              <a:buFont typeface="Arial"/>
              <a:buChar char="​"/>
              <a:defRPr/>
            </a:lvl5pPr>
            <a:lvl6pPr indent="-112634" marL="2512935" rtl="0" algn="l">
              <a:spcBef>
                <a:spcPts val="400"/>
              </a:spcBef>
              <a:buClr>
                <a:schemeClr val="dk1"/>
              </a:buClr>
              <a:buFont typeface="Arial"/>
              <a:buChar char="•"/>
              <a:defRPr/>
            </a:lvl6pPr>
            <a:lvl7pPr indent="-112316" marL="2969816" rtl="0" algn="l">
              <a:spcBef>
                <a:spcPts val="400"/>
              </a:spcBef>
              <a:buClr>
                <a:schemeClr val="dk1"/>
              </a:buClr>
              <a:buFont typeface="Arial"/>
              <a:buChar char="•"/>
              <a:defRPr/>
            </a:lvl7pPr>
            <a:lvl8pPr indent="-112016" marL="3426716" rtl="0" algn="l">
              <a:spcBef>
                <a:spcPts val="400"/>
              </a:spcBef>
              <a:buClr>
                <a:schemeClr val="dk1"/>
              </a:buClr>
              <a:buFont typeface="Arial"/>
              <a:buChar char="•"/>
              <a:defRPr/>
            </a:lvl8pPr>
            <a:lvl9pPr indent="-111709" marL="3883609" rtl="0" algn="l">
              <a:spcBef>
                <a:spcPts val="400"/>
              </a:spcBef>
              <a:buClr>
                <a:schemeClr val="dk1"/>
              </a:buClr>
              <a:buFont typeface="Arial"/>
              <a:buChar char="•"/>
              <a:defRPr/>
            </a:lvl9pPr>
          </a:lstStyle>
          <a:p/>
        </p:txBody>
      </p:sp>
      <p:sp>
        <p:nvSpPr>
          <p:cNvPr id="517" name="Shape 517"/>
          <p:cNvSpPr txBox="1"/>
          <p:nvPr>
            <p:ph idx="3" type="body"/>
          </p:nvPr>
        </p:nvSpPr>
        <p:spPr>
          <a:xfrm>
            <a:off x="8109614" y="1599479"/>
            <a:ext cx="3736499" cy="4623000"/>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0964" marL="231614" rtl="0" algn="l">
              <a:lnSpc>
                <a:spcPct val="90000"/>
              </a:lnSpc>
              <a:spcBef>
                <a:spcPts val="300"/>
              </a:spcBef>
              <a:spcAft>
                <a:spcPts val="600"/>
              </a:spcAft>
              <a:buClr>
                <a:srgbClr val="BFBFBF"/>
              </a:buClr>
              <a:buFont typeface="Arial"/>
              <a:buChar char="•"/>
              <a:defRPr/>
            </a:lvl2pPr>
            <a:lvl3pPr indent="-75858" marL="520358" rtl="0" algn="l">
              <a:lnSpc>
                <a:spcPct val="90000"/>
              </a:lnSpc>
              <a:spcBef>
                <a:spcPts val="300"/>
              </a:spcBef>
              <a:spcAft>
                <a:spcPts val="600"/>
              </a:spcAft>
              <a:buClr>
                <a:srgbClr val="BFBFBF"/>
              </a:buClr>
              <a:buFont typeface="Arial"/>
              <a:buChar char="•"/>
              <a:defRPr/>
            </a:lvl3pPr>
            <a:lvl4pPr indent="89241" marL="520358" rtl="0" algn="l">
              <a:lnSpc>
                <a:spcPct val="90000"/>
              </a:lnSpc>
              <a:spcBef>
                <a:spcPts val="300"/>
              </a:spcBef>
              <a:spcAft>
                <a:spcPts val="600"/>
              </a:spcAft>
              <a:buClr>
                <a:srgbClr val="7F7F7F"/>
              </a:buClr>
              <a:buFont typeface="Arial"/>
              <a:buChar char="​"/>
              <a:defRPr/>
            </a:lvl4pPr>
            <a:lvl5pPr indent="-107608" marL="520358" rtl="0" algn="l">
              <a:lnSpc>
                <a:spcPct val="90000"/>
              </a:lnSpc>
              <a:spcBef>
                <a:spcPts val="300"/>
              </a:spcBef>
              <a:spcAft>
                <a:spcPts val="600"/>
              </a:spcAft>
              <a:buClr>
                <a:srgbClr val="7F7F7F"/>
              </a:buClr>
              <a:buFont typeface="Arial"/>
              <a:buChar char="​"/>
              <a:defRPr/>
            </a:lvl5pPr>
            <a:lvl6pPr indent="-112634" marL="2512935" rtl="0" algn="l">
              <a:spcBef>
                <a:spcPts val="400"/>
              </a:spcBef>
              <a:buClr>
                <a:schemeClr val="dk1"/>
              </a:buClr>
              <a:buFont typeface="Arial"/>
              <a:buChar char="•"/>
              <a:defRPr/>
            </a:lvl6pPr>
            <a:lvl7pPr indent="-112316" marL="2969816" rtl="0" algn="l">
              <a:spcBef>
                <a:spcPts val="400"/>
              </a:spcBef>
              <a:buClr>
                <a:schemeClr val="dk1"/>
              </a:buClr>
              <a:buFont typeface="Arial"/>
              <a:buChar char="•"/>
              <a:defRPr/>
            </a:lvl7pPr>
            <a:lvl8pPr indent="-112016" marL="3426716" rtl="0" algn="l">
              <a:spcBef>
                <a:spcPts val="400"/>
              </a:spcBef>
              <a:buClr>
                <a:schemeClr val="dk1"/>
              </a:buClr>
              <a:buFont typeface="Arial"/>
              <a:buChar char="•"/>
              <a:defRPr/>
            </a:lvl8pPr>
            <a:lvl9pPr indent="-111709" marL="3883609" rtl="0" algn="l">
              <a:spcBef>
                <a:spcPts val="400"/>
              </a:spcBef>
              <a:buClr>
                <a:schemeClr val="dk1"/>
              </a:buClr>
              <a:buFont typeface="Arial"/>
              <a:buChar char="•"/>
              <a:defRPr/>
            </a:lvl9pPr>
          </a:lstStyle>
          <a:p/>
        </p:txBody>
      </p:sp>
      <p:sp>
        <p:nvSpPr>
          <p:cNvPr id="518" name="Shape 518"/>
          <p:cNvSpPr txBox="1"/>
          <p:nvPr>
            <p:ph idx="4"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19" name="Shape 519"/>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
        <p:nvSpPr>
          <p:cNvPr id="520" name="Shape 520"/>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_titles">
    <p:spTree>
      <p:nvGrpSpPr>
        <p:cNvPr id="521" name="Shape 521"/>
        <p:cNvGrpSpPr/>
        <p:nvPr/>
      </p:nvGrpSpPr>
      <p:grpSpPr>
        <a:xfrm>
          <a:off x="0" y="0"/>
          <a:ext cx="0" cy="0"/>
          <a:chOff x="0" y="0"/>
          <a:chExt cx="0" cy="0"/>
        </a:xfrm>
      </p:grpSpPr>
      <p:sp>
        <p:nvSpPr>
          <p:cNvPr id="522" name="Shape 522"/>
          <p:cNvSpPr txBox="1"/>
          <p:nvPr>
            <p:ph idx="1" type="body"/>
          </p:nvPr>
        </p:nvSpPr>
        <p:spPr>
          <a:xfrm>
            <a:off x="338330" y="2480259"/>
            <a:ext cx="3755999" cy="31118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23" name="Shape 523"/>
          <p:cNvSpPr txBox="1"/>
          <p:nvPr>
            <p:ph idx="2" type="body"/>
          </p:nvPr>
        </p:nvSpPr>
        <p:spPr>
          <a:xfrm>
            <a:off x="4201062" y="2480259"/>
            <a:ext cx="3735900" cy="31118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24" name="Shape 524"/>
          <p:cNvSpPr txBox="1"/>
          <p:nvPr>
            <p:ph idx="3" type="body"/>
          </p:nvPr>
        </p:nvSpPr>
        <p:spPr>
          <a:xfrm>
            <a:off x="8081106" y="2480259"/>
            <a:ext cx="3766199" cy="31118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25" name="Shape 525"/>
          <p:cNvSpPr txBox="1"/>
          <p:nvPr>
            <p:ph idx="4" type="body"/>
          </p:nvPr>
        </p:nvSpPr>
        <p:spPr>
          <a:xfrm>
            <a:off x="338348" y="1600200"/>
            <a:ext cx="3759300" cy="681299"/>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26" name="Shape 526"/>
          <p:cNvSpPr txBox="1"/>
          <p:nvPr>
            <p:ph idx="5" type="body"/>
          </p:nvPr>
        </p:nvSpPr>
        <p:spPr>
          <a:xfrm>
            <a:off x="4220789" y="1600200"/>
            <a:ext cx="3731699" cy="681299"/>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27" name="Shape 527"/>
          <p:cNvSpPr txBox="1"/>
          <p:nvPr>
            <p:ph idx="6" type="body"/>
          </p:nvPr>
        </p:nvSpPr>
        <p:spPr>
          <a:xfrm>
            <a:off x="8104071" y="1600200"/>
            <a:ext cx="3749699" cy="681299"/>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28" name="Shape 528"/>
          <p:cNvSpPr txBox="1"/>
          <p:nvPr>
            <p:ph idx="7" type="body"/>
          </p:nvPr>
        </p:nvSpPr>
        <p:spPr>
          <a:xfrm>
            <a:off x="8080068" y="5660519"/>
            <a:ext cx="3770400" cy="225599"/>
          </a:xfrm>
          <a:prstGeom prst="rect">
            <a:avLst/>
          </a:prstGeom>
          <a:noFill/>
          <a:ln>
            <a:noFill/>
          </a:ln>
        </p:spPr>
        <p:txBody>
          <a:bodyPr anchorCtr="0" anchor="t" bIns="91425" lIns="91425" rIns="91425" tIns="91425"/>
          <a:lstStyle>
            <a:lvl1pPr indent="0" marL="0" rtl="0">
              <a:spcBef>
                <a:spcPts val="0"/>
              </a:spcBef>
              <a:buClr>
                <a:schemeClr val="lt2"/>
              </a:buClr>
              <a:buFont typeface="Noto Symbo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29" name="Shape 529"/>
          <p:cNvSpPr txBox="1"/>
          <p:nvPr>
            <p:ph idx="8" type="body"/>
          </p:nvPr>
        </p:nvSpPr>
        <p:spPr>
          <a:xfrm>
            <a:off x="338331" y="5660519"/>
            <a:ext cx="3730800" cy="225599"/>
          </a:xfrm>
          <a:prstGeom prst="rect">
            <a:avLst/>
          </a:prstGeom>
          <a:noFill/>
          <a:ln>
            <a:noFill/>
          </a:ln>
        </p:spPr>
        <p:txBody>
          <a:bodyPr anchorCtr="0" anchor="t" bIns="91425" lIns="91425" rIns="91425" tIns="91425"/>
          <a:lstStyle>
            <a:lvl1pPr indent="0" marL="0" rtl="0">
              <a:spcBef>
                <a:spcPts val="0"/>
              </a:spcBef>
              <a:buClr>
                <a:srgbClr val="0079A8"/>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30" name="Shape 530"/>
          <p:cNvSpPr txBox="1"/>
          <p:nvPr>
            <p:ph idx="9" type="body"/>
          </p:nvPr>
        </p:nvSpPr>
        <p:spPr>
          <a:xfrm>
            <a:off x="4221869" y="5660519"/>
            <a:ext cx="3730800" cy="225599"/>
          </a:xfrm>
          <a:prstGeom prst="rect">
            <a:avLst/>
          </a:prstGeom>
          <a:noFill/>
          <a:ln>
            <a:noFill/>
          </a:ln>
        </p:spPr>
        <p:txBody>
          <a:bodyPr anchorCtr="0" anchor="t" bIns="91425" lIns="91425" rIns="91425" tIns="91425"/>
          <a:lstStyle>
            <a:lvl1pPr indent="0" marL="0" rtl="0">
              <a:spcBef>
                <a:spcPts val="0"/>
              </a:spcBef>
              <a:buClr>
                <a:srgbClr val="0079A8"/>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31" name="Shape 531"/>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32" name="Shape 532"/>
          <p:cNvSpPr txBox="1"/>
          <p:nvPr>
            <p:ph idx="13"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33" name="Shape 533"/>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photos">
    <p:spTree>
      <p:nvGrpSpPr>
        <p:cNvPr id="534" name="Shape 534"/>
        <p:cNvGrpSpPr/>
        <p:nvPr/>
      </p:nvGrpSpPr>
      <p:grpSpPr>
        <a:xfrm>
          <a:off x="0" y="0"/>
          <a:ext cx="0" cy="0"/>
          <a:chOff x="0" y="0"/>
          <a:chExt cx="0" cy="0"/>
        </a:xfrm>
      </p:grpSpPr>
      <p:sp>
        <p:nvSpPr>
          <p:cNvPr id="535" name="Shape 535"/>
          <p:cNvSpPr/>
          <p:nvPr>
            <p:ph idx="2" type="pic"/>
          </p:nvPr>
        </p:nvSpPr>
        <p:spPr>
          <a:xfrm>
            <a:off x="336551" y="1597025"/>
            <a:ext cx="3753000" cy="3843899"/>
          </a:xfrm>
          <a:prstGeom prst="rect">
            <a:avLst/>
          </a:prstGeom>
          <a:noFill/>
          <a:ln>
            <a:noFill/>
          </a:ln>
        </p:spPr>
      </p:sp>
      <p:sp>
        <p:nvSpPr>
          <p:cNvPr id="536" name="Shape 536"/>
          <p:cNvSpPr/>
          <p:nvPr>
            <p:ph idx="3" type="pic"/>
          </p:nvPr>
        </p:nvSpPr>
        <p:spPr>
          <a:xfrm>
            <a:off x="4229383" y="1597025"/>
            <a:ext cx="3725999" cy="3843899"/>
          </a:xfrm>
          <a:prstGeom prst="rect">
            <a:avLst/>
          </a:prstGeom>
          <a:noFill/>
          <a:ln>
            <a:noFill/>
          </a:ln>
        </p:spPr>
      </p:sp>
      <p:sp>
        <p:nvSpPr>
          <p:cNvPr id="537" name="Shape 537"/>
          <p:cNvSpPr/>
          <p:nvPr>
            <p:ph idx="4" type="pic"/>
          </p:nvPr>
        </p:nvSpPr>
        <p:spPr>
          <a:xfrm>
            <a:off x="8101842" y="1597025"/>
            <a:ext cx="3746400" cy="3843899"/>
          </a:xfrm>
          <a:prstGeom prst="rect">
            <a:avLst/>
          </a:prstGeom>
          <a:noFill/>
          <a:ln>
            <a:noFill/>
          </a:ln>
        </p:spPr>
      </p:sp>
      <p:cxnSp>
        <p:nvCxnSpPr>
          <p:cNvPr id="538" name="Shape 538"/>
          <p:cNvCxnSpPr/>
          <p:nvPr/>
        </p:nvCxnSpPr>
        <p:spPr>
          <a:xfrm>
            <a:off x="333567" y="5595355"/>
            <a:ext cx="3749099" cy="0"/>
          </a:xfrm>
          <a:prstGeom prst="straightConnector1">
            <a:avLst/>
          </a:prstGeom>
          <a:noFill/>
          <a:ln cap="flat" cmpd="sng" w="12700">
            <a:solidFill>
              <a:schemeClr val="accent2"/>
            </a:solidFill>
            <a:prstDash val="solid"/>
            <a:round/>
            <a:headEnd len="med" w="med" type="none"/>
            <a:tailEnd len="med" w="med" type="none"/>
          </a:ln>
        </p:spPr>
      </p:cxnSp>
      <p:sp>
        <p:nvSpPr>
          <p:cNvPr id="539" name="Shape 539"/>
          <p:cNvSpPr txBox="1"/>
          <p:nvPr>
            <p:ph idx="1" type="body"/>
          </p:nvPr>
        </p:nvSpPr>
        <p:spPr>
          <a:xfrm>
            <a:off x="337218" y="5679253"/>
            <a:ext cx="3749099" cy="502800"/>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540" name="Shape 540"/>
          <p:cNvCxnSpPr/>
          <p:nvPr/>
        </p:nvCxnSpPr>
        <p:spPr>
          <a:xfrm>
            <a:off x="4229383" y="5595355"/>
            <a:ext cx="3732599" cy="0"/>
          </a:xfrm>
          <a:prstGeom prst="straightConnector1">
            <a:avLst/>
          </a:prstGeom>
          <a:noFill/>
          <a:ln cap="flat" cmpd="sng" w="12700">
            <a:solidFill>
              <a:schemeClr val="accent2"/>
            </a:solidFill>
            <a:prstDash val="solid"/>
            <a:round/>
            <a:headEnd len="med" w="med" type="none"/>
            <a:tailEnd len="med" w="med" type="none"/>
          </a:ln>
        </p:spPr>
      </p:cxnSp>
      <p:sp>
        <p:nvSpPr>
          <p:cNvPr id="541" name="Shape 541"/>
          <p:cNvSpPr txBox="1"/>
          <p:nvPr>
            <p:ph idx="5" type="body"/>
          </p:nvPr>
        </p:nvSpPr>
        <p:spPr>
          <a:xfrm>
            <a:off x="4218269" y="5679253"/>
            <a:ext cx="3749099" cy="502800"/>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542" name="Shape 542"/>
          <p:cNvCxnSpPr/>
          <p:nvPr/>
        </p:nvCxnSpPr>
        <p:spPr>
          <a:xfrm>
            <a:off x="8101820" y="5595355"/>
            <a:ext cx="3749099" cy="0"/>
          </a:xfrm>
          <a:prstGeom prst="straightConnector1">
            <a:avLst/>
          </a:prstGeom>
          <a:noFill/>
          <a:ln cap="flat" cmpd="sng" w="12700">
            <a:solidFill>
              <a:schemeClr val="accent2"/>
            </a:solidFill>
            <a:prstDash val="solid"/>
            <a:round/>
            <a:headEnd len="med" w="med" type="none"/>
            <a:tailEnd len="med" w="med" type="none"/>
          </a:ln>
        </p:spPr>
      </p:cxnSp>
      <p:sp>
        <p:nvSpPr>
          <p:cNvPr id="543" name="Shape 543"/>
          <p:cNvSpPr txBox="1"/>
          <p:nvPr>
            <p:ph idx="6" type="body"/>
          </p:nvPr>
        </p:nvSpPr>
        <p:spPr>
          <a:xfrm>
            <a:off x="8112686" y="5679253"/>
            <a:ext cx="3749099" cy="502800"/>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44" name="Shape 544"/>
          <p:cNvSpPr txBox="1"/>
          <p:nvPr>
            <p:ph idx="7"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45" name="Shape 545"/>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46" name="Shape 546"/>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hotos">
    <p:spTree>
      <p:nvGrpSpPr>
        <p:cNvPr id="547" name="Shape 547"/>
        <p:cNvGrpSpPr/>
        <p:nvPr/>
      </p:nvGrpSpPr>
      <p:grpSpPr>
        <a:xfrm>
          <a:off x="0" y="0"/>
          <a:ext cx="0" cy="0"/>
          <a:chOff x="0" y="0"/>
          <a:chExt cx="0" cy="0"/>
        </a:xfrm>
      </p:grpSpPr>
      <p:sp>
        <p:nvSpPr>
          <p:cNvPr id="548" name="Shape 548"/>
          <p:cNvSpPr/>
          <p:nvPr/>
        </p:nvSpPr>
        <p:spPr>
          <a:xfrm>
            <a:off x="6207900" y="381000"/>
            <a:ext cx="2923800" cy="355500"/>
          </a:xfrm>
          <a:prstGeom prst="rect">
            <a:avLst/>
          </a:prstGeom>
          <a:no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549" name="Shape 549"/>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50" name="Shape 550"/>
          <p:cNvSpPr/>
          <p:nvPr>
            <p:ph idx="2" type="pic"/>
          </p:nvPr>
        </p:nvSpPr>
        <p:spPr>
          <a:xfrm>
            <a:off x="332644" y="1703213"/>
            <a:ext cx="2727299" cy="3804600"/>
          </a:xfrm>
          <a:prstGeom prst="rect">
            <a:avLst/>
          </a:prstGeom>
          <a:noFill/>
          <a:ln>
            <a:noFill/>
          </a:ln>
        </p:spPr>
      </p:sp>
      <p:sp>
        <p:nvSpPr>
          <p:cNvPr id="551" name="Shape 551"/>
          <p:cNvSpPr/>
          <p:nvPr>
            <p:ph idx="3" type="pic"/>
          </p:nvPr>
        </p:nvSpPr>
        <p:spPr>
          <a:xfrm>
            <a:off x="3257226" y="1703213"/>
            <a:ext cx="2727299" cy="3804600"/>
          </a:xfrm>
          <a:prstGeom prst="rect">
            <a:avLst/>
          </a:prstGeom>
          <a:noFill/>
          <a:ln>
            <a:noFill/>
          </a:ln>
        </p:spPr>
      </p:sp>
      <p:sp>
        <p:nvSpPr>
          <p:cNvPr id="552" name="Shape 552"/>
          <p:cNvSpPr/>
          <p:nvPr>
            <p:ph idx="4" type="pic"/>
          </p:nvPr>
        </p:nvSpPr>
        <p:spPr>
          <a:xfrm>
            <a:off x="6181808" y="1703213"/>
            <a:ext cx="2727299" cy="3804600"/>
          </a:xfrm>
          <a:prstGeom prst="rect">
            <a:avLst/>
          </a:prstGeom>
          <a:noFill/>
          <a:ln>
            <a:noFill/>
          </a:ln>
        </p:spPr>
      </p:sp>
      <p:sp>
        <p:nvSpPr>
          <p:cNvPr id="553" name="Shape 553"/>
          <p:cNvSpPr/>
          <p:nvPr>
            <p:ph idx="5" type="pic"/>
          </p:nvPr>
        </p:nvSpPr>
        <p:spPr>
          <a:xfrm>
            <a:off x="9106390" y="1703213"/>
            <a:ext cx="2727299" cy="3804600"/>
          </a:xfrm>
          <a:prstGeom prst="rect">
            <a:avLst/>
          </a:prstGeom>
          <a:noFill/>
          <a:ln>
            <a:noFill/>
          </a:ln>
        </p:spPr>
      </p:sp>
      <p:cxnSp>
        <p:nvCxnSpPr>
          <p:cNvPr id="554" name="Shape 554"/>
          <p:cNvCxnSpPr/>
          <p:nvPr/>
        </p:nvCxnSpPr>
        <p:spPr>
          <a:xfrm>
            <a:off x="338347" y="5581987"/>
            <a:ext cx="2715900" cy="0"/>
          </a:xfrm>
          <a:prstGeom prst="straightConnector1">
            <a:avLst/>
          </a:prstGeom>
          <a:noFill/>
          <a:ln cap="flat" cmpd="sng" w="12700">
            <a:solidFill>
              <a:schemeClr val="accent2"/>
            </a:solidFill>
            <a:prstDash val="solid"/>
            <a:round/>
            <a:headEnd len="med" w="med" type="none"/>
            <a:tailEnd len="med" w="med" type="none"/>
          </a:ln>
        </p:spPr>
      </p:cxnSp>
      <p:cxnSp>
        <p:nvCxnSpPr>
          <p:cNvPr id="555" name="Shape 555"/>
          <p:cNvCxnSpPr/>
          <p:nvPr/>
        </p:nvCxnSpPr>
        <p:spPr>
          <a:xfrm>
            <a:off x="3264428" y="5581987"/>
            <a:ext cx="2715900" cy="0"/>
          </a:xfrm>
          <a:prstGeom prst="straightConnector1">
            <a:avLst/>
          </a:prstGeom>
          <a:noFill/>
          <a:ln cap="flat" cmpd="sng" w="12700">
            <a:solidFill>
              <a:schemeClr val="accent2"/>
            </a:solidFill>
            <a:prstDash val="solid"/>
            <a:round/>
            <a:headEnd len="med" w="med" type="none"/>
            <a:tailEnd len="med" w="med" type="none"/>
          </a:ln>
        </p:spPr>
      </p:cxnSp>
      <p:cxnSp>
        <p:nvCxnSpPr>
          <p:cNvPr id="556" name="Shape 556"/>
          <p:cNvCxnSpPr/>
          <p:nvPr/>
        </p:nvCxnSpPr>
        <p:spPr>
          <a:xfrm>
            <a:off x="6187512" y="5581987"/>
            <a:ext cx="2715900" cy="0"/>
          </a:xfrm>
          <a:prstGeom prst="straightConnector1">
            <a:avLst/>
          </a:prstGeom>
          <a:noFill/>
          <a:ln cap="flat" cmpd="sng" w="12700">
            <a:solidFill>
              <a:schemeClr val="accent2"/>
            </a:solidFill>
            <a:prstDash val="solid"/>
            <a:round/>
            <a:headEnd len="med" w="med" type="none"/>
            <a:tailEnd len="med" w="med" type="none"/>
          </a:ln>
        </p:spPr>
      </p:cxnSp>
      <p:cxnSp>
        <p:nvCxnSpPr>
          <p:cNvPr id="557" name="Shape 557"/>
          <p:cNvCxnSpPr/>
          <p:nvPr/>
        </p:nvCxnSpPr>
        <p:spPr>
          <a:xfrm>
            <a:off x="9113278" y="5581987"/>
            <a:ext cx="2715900" cy="0"/>
          </a:xfrm>
          <a:prstGeom prst="straightConnector1">
            <a:avLst/>
          </a:prstGeom>
          <a:noFill/>
          <a:ln cap="flat" cmpd="sng" w="12700">
            <a:solidFill>
              <a:schemeClr val="accent2"/>
            </a:solidFill>
            <a:prstDash val="solid"/>
            <a:round/>
            <a:headEnd len="med" w="med" type="none"/>
            <a:tailEnd len="med" w="med" type="none"/>
          </a:ln>
        </p:spPr>
      </p:cxnSp>
      <p:sp>
        <p:nvSpPr>
          <p:cNvPr id="558" name="Shape 558"/>
          <p:cNvSpPr txBox="1"/>
          <p:nvPr>
            <p:ph idx="1" type="body"/>
          </p:nvPr>
        </p:nvSpPr>
        <p:spPr>
          <a:xfrm>
            <a:off x="333396" y="5665885"/>
            <a:ext cx="2721000" cy="502800"/>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59" name="Shape 559"/>
          <p:cNvSpPr txBox="1"/>
          <p:nvPr>
            <p:ph idx="6" type="body"/>
          </p:nvPr>
        </p:nvSpPr>
        <p:spPr>
          <a:xfrm>
            <a:off x="3264430" y="5665885"/>
            <a:ext cx="2721000" cy="502800"/>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0" name="Shape 560"/>
          <p:cNvSpPr txBox="1"/>
          <p:nvPr>
            <p:ph idx="7" type="body"/>
          </p:nvPr>
        </p:nvSpPr>
        <p:spPr>
          <a:xfrm>
            <a:off x="6190510" y="5665885"/>
            <a:ext cx="2721000" cy="502800"/>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1" name="Shape 561"/>
          <p:cNvSpPr txBox="1"/>
          <p:nvPr>
            <p:ph idx="8" type="body"/>
          </p:nvPr>
        </p:nvSpPr>
        <p:spPr>
          <a:xfrm>
            <a:off x="9113278" y="5665885"/>
            <a:ext cx="2721000" cy="502800"/>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2" name="Shape 562"/>
          <p:cNvSpPr txBox="1"/>
          <p:nvPr>
            <p:ph idx="9"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3" name="Shape 563"/>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multi">
    <p:spTree>
      <p:nvGrpSpPr>
        <p:cNvPr id="564" name="Shape 564"/>
        <p:cNvGrpSpPr/>
        <p:nvPr/>
      </p:nvGrpSpPr>
      <p:grpSpPr>
        <a:xfrm>
          <a:off x="0" y="0"/>
          <a:ext cx="0" cy="0"/>
          <a:chOff x="0" y="0"/>
          <a:chExt cx="0" cy="0"/>
        </a:xfrm>
      </p:grpSpPr>
      <p:sp>
        <p:nvSpPr>
          <p:cNvPr id="565" name="Shape 565"/>
          <p:cNvSpPr/>
          <p:nvPr/>
        </p:nvSpPr>
        <p:spPr>
          <a:xfrm>
            <a:off x="6207900" y="381000"/>
            <a:ext cx="2923800" cy="355500"/>
          </a:xfrm>
          <a:prstGeom prst="rect">
            <a:avLst/>
          </a:prstGeom>
          <a:no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566" name="Shape 566"/>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7" name="Shape 567"/>
          <p:cNvSpPr txBox="1"/>
          <p:nvPr>
            <p:ph idx="1" type="body"/>
          </p:nvPr>
        </p:nvSpPr>
        <p:spPr>
          <a:xfrm>
            <a:off x="338347" y="3526989"/>
            <a:ext cx="2715900" cy="25688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8" name="Shape 568"/>
          <p:cNvSpPr txBox="1"/>
          <p:nvPr>
            <p:ph idx="2" type="body"/>
          </p:nvPr>
        </p:nvSpPr>
        <p:spPr>
          <a:xfrm>
            <a:off x="3272056" y="3526989"/>
            <a:ext cx="2715900" cy="25688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9" name="Shape 569"/>
          <p:cNvSpPr txBox="1"/>
          <p:nvPr>
            <p:ph idx="3" type="body"/>
          </p:nvPr>
        </p:nvSpPr>
        <p:spPr>
          <a:xfrm>
            <a:off x="6205762" y="3526989"/>
            <a:ext cx="2715900" cy="25688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70" name="Shape 570"/>
          <p:cNvSpPr txBox="1"/>
          <p:nvPr>
            <p:ph idx="4" type="body"/>
          </p:nvPr>
        </p:nvSpPr>
        <p:spPr>
          <a:xfrm>
            <a:off x="9139470" y="3526989"/>
            <a:ext cx="2715900" cy="25688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71" name="Shape 571"/>
          <p:cNvSpPr/>
          <p:nvPr>
            <p:ph idx="5" type="pic"/>
          </p:nvPr>
        </p:nvSpPr>
        <p:spPr>
          <a:xfrm>
            <a:off x="344422" y="1703233"/>
            <a:ext cx="2703599" cy="1695300"/>
          </a:xfrm>
          <a:prstGeom prst="rect">
            <a:avLst/>
          </a:prstGeom>
          <a:noFill/>
          <a:ln>
            <a:noFill/>
          </a:ln>
        </p:spPr>
      </p:sp>
      <p:sp>
        <p:nvSpPr>
          <p:cNvPr id="572" name="Shape 572"/>
          <p:cNvSpPr/>
          <p:nvPr>
            <p:ph idx="6" type="pic"/>
          </p:nvPr>
        </p:nvSpPr>
        <p:spPr>
          <a:xfrm>
            <a:off x="3266831" y="1703233"/>
            <a:ext cx="2723100" cy="1695300"/>
          </a:xfrm>
          <a:prstGeom prst="rect">
            <a:avLst/>
          </a:prstGeom>
          <a:noFill/>
          <a:ln>
            <a:noFill/>
          </a:ln>
        </p:spPr>
      </p:sp>
      <p:sp>
        <p:nvSpPr>
          <p:cNvPr id="573" name="Shape 573"/>
          <p:cNvSpPr/>
          <p:nvPr>
            <p:ph idx="7" type="pic"/>
          </p:nvPr>
        </p:nvSpPr>
        <p:spPr>
          <a:xfrm>
            <a:off x="6205414" y="1703233"/>
            <a:ext cx="2705699" cy="1695300"/>
          </a:xfrm>
          <a:prstGeom prst="rect">
            <a:avLst/>
          </a:prstGeom>
          <a:noFill/>
          <a:ln>
            <a:noFill/>
          </a:ln>
        </p:spPr>
      </p:sp>
      <p:sp>
        <p:nvSpPr>
          <p:cNvPr id="574" name="Shape 574"/>
          <p:cNvSpPr/>
          <p:nvPr>
            <p:ph idx="8" type="pic"/>
          </p:nvPr>
        </p:nvSpPr>
        <p:spPr>
          <a:xfrm>
            <a:off x="9126500" y="1703233"/>
            <a:ext cx="2724300" cy="1695300"/>
          </a:xfrm>
          <a:prstGeom prst="rect">
            <a:avLst/>
          </a:prstGeom>
          <a:noFill/>
          <a:ln>
            <a:noFill/>
          </a:ln>
        </p:spPr>
      </p:sp>
      <p:cxnSp>
        <p:nvCxnSpPr>
          <p:cNvPr id="575" name="Shape 575"/>
          <p:cNvCxnSpPr/>
          <p:nvPr/>
        </p:nvCxnSpPr>
        <p:spPr>
          <a:xfrm>
            <a:off x="338347" y="3459480"/>
            <a:ext cx="2715900" cy="0"/>
          </a:xfrm>
          <a:prstGeom prst="straightConnector1">
            <a:avLst/>
          </a:prstGeom>
          <a:noFill/>
          <a:ln cap="flat" cmpd="sng" w="12700">
            <a:solidFill>
              <a:schemeClr val="accent2"/>
            </a:solidFill>
            <a:prstDash val="solid"/>
            <a:round/>
            <a:headEnd len="med" w="med" type="none"/>
            <a:tailEnd len="med" w="med" type="none"/>
          </a:ln>
        </p:spPr>
      </p:cxnSp>
      <p:cxnSp>
        <p:nvCxnSpPr>
          <p:cNvPr id="576" name="Shape 576"/>
          <p:cNvCxnSpPr/>
          <p:nvPr/>
        </p:nvCxnSpPr>
        <p:spPr>
          <a:xfrm>
            <a:off x="3264428" y="3459480"/>
            <a:ext cx="2715900" cy="0"/>
          </a:xfrm>
          <a:prstGeom prst="straightConnector1">
            <a:avLst/>
          </a:prstGeom>
          <a:noFill/>
          <a:ln cap="flat" cmpd="sng" w="12700">
            <a:solidFill>
              <a:schemeClr val="accent2"/>
            </a:solidFill>
            <a:prstDash val="solid"/>
            <a:round/>
            <a:headEnd len="med" w="med" type="none"/>
            <a:tailEnd len="med" w="med" type="none"/>
          </a:ln>
        </p:spPr>
      </p:cxnSp>
      <p:cxnSp>
        <p:nvCxnSpPr>
          <p:cNvPr id="577" name="Shape 577"/>
          <p:cNvCxnSpPr/>
          <p:nvPr/>
        </p:nvCxnSpPr>
        <p:spPr>
          <a:xfrm>
            <a:off x="6195328" y="3459480"/>
            <a:ext cx="2715900" cy="0"/>
          </a:xfrm>
          <a:prstGeom prst="straightConnector1">
            <a:avLst/>
          </a:prstGeom>
          <a:noFill/>
          <a:ln cap="flat" cmpd="sng" w="12700">
            <a:solidFill>
              <a:schemeClr val="accent2"/>
            </a:solidFill>
            <a:prstDash val="solid"/>
            <a:round/>
            <a:headEnd len="med" w="med" type="none"/>
            <a:tailEnd len="med" w="med" type="none"/>
          </a:ln>
        </p:spPr>
      </p:cxnSp>
      <p:cxnSp>
        <p:nvCxnSpPr>
          <p:cNvPr id="578" name="Shape 578"/>
          <p:cNvCxnSpPr/>
          <p:nvPr/>
        </p:nvCxnSpPr>
        <p:spPr>
          <a:xfrm>
            <a:off x="9136160" y="3459480"/>
            <a:ext cx="2715900" cy="0"/>
          </a:xfrm>
          <a:prstGeom prst="straightConnector1">
            <a:avLst/>
          </a:prstGeom>
          <a:noFill/>
          <a:ln cap="flat" cmpd="sng" w="12700">
            <a:solidFill>
              <a:schemeClr val="accent2"/>
            </a:solidFill>
            <a:prstDash val="solid"/>
            <a:round/>
            <a:headEnd len="med" w="med" type="none"/>
            <a:tailEnd len="med" w="med" type="none"/>
          </a:ln>
        </p:spPr>
      </p:cxnSp>
      <p:sp>
        <p:nvSpPr>
          <p:cNvPr id="579" name="Shape 579"/>
          <p:cNvSpPr txBox="1"/>
          <p:nvPr>
            <p:ph idx="9"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0" name="Shape 580"/>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C">
    <p:bg>
      <p:bgPr>
        <a:blipFill rotWithShape="1">
          <a:blip r:embed="rId2">
            <a:alphaModFix/>
          </a:blip>
          <a:stretch>
            <a:fillRect b="0" l="0" r="0" t="0"/>
          </a:stretch>
        </a:blipFill>
      </p:bgPr>
    </p:bg>
    <p:spTree>
      <p:nvGrpSpPr>
        <p:cNvPr id="54" name="Shape 54"/>
        <p:cNvGrpSpPr/>
        <p:nvPr/>
      </p:nvGrpSpPr>
      <p:grpSpPr>
        <a:xfrm>
          <a:off x="0" y="0"/>
          <a:ext cx="0" cy="0"/>
          <a:chOff x="0" y="0"/>
          <a:chExt cx="0" cy="0"/>
        </a:xfrm>
      </p:grpSpPr>
      <p:pic>
        <p:nvPicPr>
          <p:cNvPr id="55" name="Shape 55"/>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56" name="Shape 56"/>
          <p:cNvSpPr txBox="1"/>
          <p:nvPr>
            <p:ph type="ctrTitle"/>
          </p:nvPr>
        </p:nvSpPr>
        <p:spPr>
          <a:xfrm>
            <a:off x="360362" y="2004578"/>
            <a:ext cx="7273924" cy="2282675"/>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57" name="Shape 57"/>
          <p:cNvSpPr txBox="1"/>
          <p:nvPr>
            <p:ph idx="1" type="subTitle"/>
          </p:nvPr>
        </p:nvSpPr>
        <p:spPr>
          <a:xfrm>
            <a:off x="360362" y="4378492"/>
            <a:ext cx="7273924" cy="568606"/>
          </a:xfrm>
          <a:prstGeom prst="rect">
            <a:avLst/>
          </a:prstGeom>
          <a:noFill/>
          <a:ln>
            <a:noFill/>
          </a:ln>
        </p:spPr>
        <p:txBody>
          <a:bodyPr anchorCtr="0" anchor="t" bIns="91425" lIns="91425" rIns="91425" tIns="91425"/>
          <a:lstStyle>
            <a:lvl1pPr indent="0" marL="0" marR="0" rtl="0" algn="l">
              <a:lnSpc>
                <a:spcPct val="120000"/>
              </a:lnSpc>
              <a:spcBef>
                <a:spcPts val="600"/>
              </a:spcBef>
              <a:spcAft>
                <a:spcPts val="600"/>
              </a:spcAft>
              <a:buClr>
                <a:srgbClr val="7F7F7F"/>
              </a:buClr>
              <a:buFont typeface="Arial"/>
              <a:buNone/>
              <a:defRPr/>
            </a:lvl1pPr>
            <a:lvl2pPr indent="0" marL="457200" marR="0" rtl="0" algn="ctr">
              <a:lnSpc>
                <a:spcPct val="100000"/>
              </a:lnSpc>
              <a:spcBef>
                <a:spcPts val="600"/>
              </a:spcBef>
              <a:spcAft>
                <a:spcPts val="600"/>
              </a:spcAft>
              <a:buClr>
                <a:srgbClr val="BFBFBF"/>
              </a:buClr>
              <a:buFont typeface="Arial"/>
              <a:buNone/>
              <a:defRPr/>
            </a:lvl2pPr>
            <a:lvl3pPr indent="0" marL="914400" marR="0" rtl="0" algn="ctr">
              <a:lnSpc>
                <a:spcPct val="100000"/>
              </a:lnSpc>
              <a:spcBef>
                <a:spcPts val="600"/>
              </a:spcBef>
              <a:spcAft>
                <a:spcPts val="600"/>
              </a:spcAft>
              <a:buClr>
                <a:srgbClr val="BFBFBF"/>
              </a:buClr>
              <a:buFont typeface="Arial"/>
              <a:buNone/>
              <a:defRPr/>
            </a:lvl3pPr>
            <a:lvl4pPr indent="0" marL="1371600" marR="0" rtl="0" algn="ctr">
              <a:lnSpc>
                <a:spcPct val="100000"/>
              </a:lnSpc>
              <a:spcBef>
                <a:spcPts val="600"/>
              </a:spcBef>
              <a:spcAft>
                <a:spcPts val="600"/>
              </a:spcAft>
              <a:buClr>
                <a:srgbClr val="7F7F7F"/>
              </a:buClr>
              <a:buFont typeface="Arial"/>
              <a:buNone/>
              <a:defRPr/>
            </a:lvl4pPr>
            <a:lvl5pPr indent="0" marL="1828800" marR="0" rtl="0" algn="ctr">
              <a:lnSpc>
                <a:spcPct val="100000"/>
              </a:lnSpc>
              <a:spcBef>
                <a:spcPts val="300"/>
              </a:spcBef>
              <a:spcAft>
                <a:spcPts val="600"/>
              </a:spcAft>
              <a:buClr>
                <a:srgbClr val="7F7F7F"/>
              </a:buClr>
              <a:buFont typeface="Arial"/>
              <a:buNone/>
              <a:defRPr/>
            </a:lvl5pPr>
            <a:lvl6pPr indent="0" marL="2286000" marR="0" rtl="0" algn="ctr">
              <a:spcBef>
                <a:spcPts val="400"/>
              </a:spcBef>
              <a:buClr>
                <a:srgbClr val="959595"/>
              </a:buClr>
              <a:buFont typeface="Arial"/>
              <a:buNone/>
              <a:defRPr/>
            </a:lvl6pPr>
            <a:lvl7pPr indent="0" marL="2743200" marR="0" rtl="0" algn="ctr">
              <a:spcBef>
                <a:spcPts val="400"/>
              </a:spcBef>
              <a:buClr>
                <a:srgbClr val="959595"/>
              </a:buClr>
              <a:buFont typeface="Arial"/>
              <a:buNone/>
              <a:defRPr/>
            </a:lvl7pPr>
            <a:lvl8pPr indent="0" marL="3200400" marR="0" rtl="0" algn="ctr">
              <a:spcBef>
                <a:spcPts val="400"/>
              </a:spcBef>
              <a:buClr>
                <a:srgbClr val="959595"/>
              </a:buClr>
              <a:buFont typeface="Arial"/>
              <a:buNone/>
              <a:defRPr/>
            </a:lvl8pPr>
            <a:lvl9pPr indent="0" marL="3657600" marR="0" rtl="0" algn="ctr">
              <a:spcBef>
                <a:spcPts val="400"/>
              </a:spcBef>
              <a:buClr>
                <a:srgbClr val="959595"/>
              </a:buClr>
              <a:buFont typeface="Arial"/>
              <a:buNone/>
              <a:defRPr/>
            </a:lvl9pPr>
          </a:lstStyle>
          <a:p/>
        </p:txBody>
      </p:sp>
      <p:sp>
        <p:nvSpPr>
          <p:cNvPr id="58" name="Shape 58"/>
          <p:cNvSpPr/>
          <p:nvPr>
            <p:ph idx="2" type="pic"/>
          </p:nvPr>
        </p:nvSpPr>
        <p:spPr>
          <a:xfrm>
            <a:off x="7954695" y="-18288"/>
            <a:ext cx="4234130" cy="6894576"/>
          </a:xfrm>
          <a:prstGeom prst="rect">
            <a:avLst/>
          </a:prstGeom>
          <a:solidFill>
            <a:srgbClr val="BFBFBF"/>
          </a:solidFill>
          <a:ln>
            <a:noFill/>
          </a:ln>
        </p:spPr>
      </p:sp>
      <p:sp>
        <p:nvSpPr>
          <p:cNvPr id="59" name="Shape 59"/>
          <p:cNvSpPr txBox="1"/>
          <p:nvPr>
            <p:ph idx="3" type="body"/>
          </p:nvPr>
        </p:nvSpPr>
        <p:spPr>
          <a:xfrm>
            <a:off x="360362" y="5510126"/>
            <a:ext cx="7289872" cy="438819"/>
          </a:xfrm>
          <a:prstGeom prst="rect">
            <a:avLst/>
          </a:prstGeom>
          <a:noFill/>
          <a:ln>
            <a:noFill/>
          </a:ln>
        </p:spPr>
        <p:txBody>
          <a:bodyPr anchorCtr="0" anchor="t" bIns="91425" lIns="91425" rIns="91425" tIns="91425"/>
          <a:lstStyle>
            <a:lvl1pPr rtl="0">
              <a:lnSpc>
                <a:spcPct val="100000"/>
              </a:lnSpc>
              <a:spcBef>
                <a:spcPts val="0"/>
              </a:spcBef>
              <a:spcAft>
                <a:spcPts val="0"/>
              </a:spcAft>
              <a:buClr>
                <a:srgbClr val="D9E0E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60" name="Shape 60"/>
          <p:cNvPicPr preferRelativeResize="0"/>
          <p:nvPr/>
        </p:nvPicPr>
        <p:blipFill rotWithShape="1">
          <a:blip r:embed="rId4">
            <a:alphaModFix/>
          </a:blip>
          <a:srcRect b="0" l="0" r="0" t="0"/>
          <a:stretch/>
        </p:blipFill>
        <p:spPr>
          <a:xfrm>
            <a:off x="332562" y="876078"/>
            <a:ext cx="4793376" cy="110908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lit_4-column">
    <p:bg>
      <p:bgPr>
        <a:solidFill>
          <a:schemeClr val="accent1"/>
        </a:solidFill>
      </p:bgPr>
    </p:bg>
    <p:spTree>
      <p:nvGrpSpPr>
        <p:cNvPr id="581" name="Shape 581"/>
        <p:cNvGrpSpPr/>
        <p:nvPr/>
      </p:nvGrpSpPr>
      <p:grpSpPr>
        <a:xfrm>
          <a:off x="0" y="0"/>
          <a:ext cx="0" cy="0"/>
          <a:chOff x="0" y="0"/>
          <a:chExt cx="0" cy="0"/>
        </a:xfrm>
      </p:grpSpPr>
      <p:sp>
        <p:nvSpPr>
          <p:cNvPr id="582" name="Shape 582"/>
          <p:cNvSpPr txBox="1"/>
          <p:nvPr>
            <p:ph idx="1" type="body"/>
          </p:nvPr>
        </p:nvSpPr>
        <p:spPr>
          <a:xfrm>
            <a:off x="338350" y="1695450"/>
            <a:ext cx="2714700" cy="266699"/>
          </a:xfrm>
          <a:prstGeom prst="rect">
            <a:avLst/>
          </a:prstGeom>
          <a:blipFill rotWithShape="1">
            <a:blip r:embed="rId2">
              <a:alphaModFix/>
            </a:blip>
            <a:stretch>
              <a:fillRect b="-989" l="-4389" r="-4149" t="-7548"/>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3" name="Shape 583"/>
          <p:cNvSpPr txBox="1"/>
          <p:nvPr>
            <p:ph idx="2" type="body"/>
          </p:nvPr>
        </p:nvSpPr>
        <p:spPr>
          <a:xfrm>
            <a:off x="9142434" y="1695450"/>
            <a:ext cx="2714700" cy="266699"/>
          </a:xfrm>
          <a:prstGeom prst="rect">
            <a:avLst/>
          </a:prstGeom>
          <a:blipFill rotWithShape="1">
            <a:blip r:embed="rId2">
              <a:alphaModFix/>
            </a:blip>
            <a:stretch>
              <a:fillRect b="-989" l="-4389" r="-4149" t="-7548"/>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4" name="Shape 584"/>
          <p:cNvSpPr txBox="1"/>
          <p:nvPr>
            <p:ph idx="3" type="body"/>
          </p:nvPr>
        </p:nvSpPr>
        <p:spPr>
          <a:xfrm>
            <a:off x="6207739" y="1695450"/>
            <a:ext cx="2714700" cy="266699"/>
          </a:xfrm>
          <a:prstGeom prst="rect">
            <a:avLst/>
          </a:prstGeom>
          <a:blipFill rotWithShape="1">
            <a:blip r:embed="rId2">
              <a:alphaModFix/>
            </a:blip>
            <a:stretch>
              <a:fillRect b="-989" l="-4389" r="-4149" t="-7548"/>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5" name="Shape 585"/>
          <p:cNvSpPr txBox="1"/>
          <p:nvPr>
            <p:ph idx="4" type="body"/>
          </p:nvPr>
        </p:nvSpPr>
        <p:spPr>
          <a:xfrm>
            <a:off x="3273043" y="1695450"/>
            <a:ext cx="2714700" cy="266699"/>
          </a:xfrm>
          <a:prstGeom prst="rect">
            <a:avLst/>
          </a:prstGeom>
          <a:blipFill rotWithShape="1">
            <a:blip r:embed="rId2">
              <a:alphaModFix/>
            </a:blip>
            <a:stretch>
              <a:fillRect b="-989" l="-4389" r="-4149" t="-7548"/>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6" name="Shape 586"/>
          <p:cNvSpPr/>
          <p:nvPr/>
        </p:nvSpPr>
        <p:spPr>
          <a:xfrm>
            <a:off x="0" y="3810000"/>
            <a:ext cx="12179364" cy="3046555"/>
          </a:xfrm>
          <a:custGeom>
            <a:pathLst>
              <a:path extrusionOk="0" h="3784541" w="8653190">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lt1"/>
          </a:solidFill>
          <a:ln>
            <a:noFill/>
          </a:ln>
        </p:spPr>
        <p:txBody>
          <a:bodyPr anchorCtr="0" anchor="ctr"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587" name="Shape 587"/>
          <p:cNvSpPr txBox="1"/>
          <p:nvPr>
            <p:ph idx="5" type="body"/>
          </p:nvPr>
        </p:nvSpPr>
        <p:spPr>
          <a:xfrm>
            <a:off x="338347" y="1098365"/>
            <a:ext cx="2715900" cy="656100"/>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8" name="Shape 588"/>
          <p:cNvSpPr txBox="1"/>
          <p:nvPr>
            <p:ph idx="6" type="body"/>
          </p:nvPr>
        </p:nvSpPr>
        <p:spPr>
          <a:xfrm>
            <a:off x="3270557" y="3969096"/>
            <a:ext cx="2715900" cy="22221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9" name="Shape 589"/>
          <p:cNvSpPr txBox="1"/>
          <p:nvPr>
            <p:ph idx="7" type="body"/>
          </p:nvPr>
        </p:nvSpPr>
        <p:spPr>
          <a:xfrm>
            <a:off x="6202767" y="3968751"/>
            <a:ext cx="2715900" cy="22221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90" name="Shape 590"/>
          <p:cNvSpPr txBox="1"/>
          <p:nvPr>
            <p:ph idx="8" type="body"/>
          </p:nvPr>
        </p:nvSpPr>
        <p:spPr>
          <a:xfrm>
            <a:off x="9134977" y="3974592"/>
            <a:ext cx="2715900" cy="22221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91" name="Shape 591"/>
          <p:cNvSpPr txBox="1"/>
          <p:nvPr>
            <p:ph idx="9" type="body"/>
          </p:nvPr>
        </p:nvSpPr>
        <p:spPr>
          <a:xfrm>
            <a:off x="3270557" y="1098365"/>
            <a:ext cx="2715900" cy="656100"/>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92" name="Shape 592"/>
          <p:cNvSpPr txBox="1"/>
          <p:nvPr>
            <p:ph idx="13" type="body"/>
          </p:nvPr>
        </p:nvSpPr>
        <p:spPr>
          <a:xfrm>
            <a:off x="6202767" y="1098365"/>
            <a:ext cx="2715900" cy="656100"/>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93" name="Shape 593"/>
          <p:cNvSpPr txBox="1"/>
          <p:nvPr>
            <p:ph idx="14" type="body"/>
          </p:nvPr>
        </p:nvSpPr>
        <p:spPr>
          <a:xfrm>
            <a:off x="9134977" y="1098365"/>
            <a:ext cx="2715900" cy="656100"/>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94" name="Shape 594"/>
          <p:cNvSpPr/>
          <p:nvPr>
            <p:ph idx="15" type="pic"/>
          </p:nvPr>
        </p:nvSpPr>
        <p:spPr>
          <a:xfrm>
            <a:off x="338347" y="1962384"/>
            <a:ext cx="2715900" cy="1695300"/>
          </a:xfrm>
          <a:prstGeom prst="rect">
            <a:avLst/>
          </a:prstGeom>
          <a:noFill/>
          <a:ln>
            <a:noFill/>
          </a:ln>
        </p:spPr>
      </p:sp>
      <p:sp>
        <p:nvSpPr>
          <p:cNvPr id="595" name="Shape 595"/>
          <p:cNvSpPr/>
          <p:nvPr>
            <p:ph idx="16" type="pic"/>
          </p:nvPr>
        </p:nvSpPr>
        <p:spPr>
          <a:xfrm>
            <a:off x="3270557" y="1962384"/>
            <a:ext cx="2715900" cy="1695300"/>
          </a:xfrm>
          <a:prstGeom prst="rect">
            <a:avLst/>
          </a:prstGeom>
          <a:noFill/>
          <a:ln>
            <a:noFill/>
          </a:ln>
        </p:spPr>
      </p:sp>
      <p:sp>
        <p:nvSpPr>
          <p:cNvPr id="596" name="Shape 596"/>
          <p:cNvSpPr/>
          <p:nvPr>
            <p:ph idx="17" type="pic"/>
          </p:nvPr>
        </p:nvSpPr>
        <p:spPr>
          <a:xfrm>
            <a:off x="6202767" y="1962384"/>
            <a:ext cx="2715900" cy="1695300"/>
          </a:xfrm>
          <a:prstGeom prst="rect">
            <a:avLst/>
          </a:prstGeom>
          <a:noFill/>
          <a:ln>
            <a:noFill/>
          </a:ln>
        </p:spPr>
      </p:sp>
      <p:sp>
        <p:nvSpPr>
          <p:cNvPr id="597" name="Shape 597"/>
          <p:cNvSpPr/>
          <p:nvPr>
            <p:ph idx="18" type="pic"/>
          </p:nvPr>
        </p:nvSpPr>
        <p:spPr>
          <a:xfrm>
            <a:off x="9134977" y="1962384"/>
            <a:ext cx="2715900" cy="1695300"/>
          </a:xfrm>
          <a:prstGeom prst="rect">
            <a:avLst/>
          </a:prstGeom>
          <a:noFill/>
          <a:ln>
            <a:noFill/>
          </a:ln>
        </p:spPr>
      </p:sp>
      <p:sp>
        <p:nvSpPr>
          <p:cNvPr id="598" name="Shape 598"/>
          <p:cNvSpPr txBox="1"/>
          <p:nvPr>
            <p:ph idx="19" type="body"/>
          </p:nvPr>
        </p:nvSpPr>
        <p:spPr>
          <a:xfrm>
            <a:off x="338347" y="3968751"/>
            <a:ext cx="2715900" cy="22221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indent="-12551" marL="228451" rtl="0">
              <a:spcBef>
                <a:spcPts val="0"/>
              </a:spcBef>
              <a:buClr>
                <a:srgbClr val="0079A8"/>
              </a:buClr>
              <a:buFont typeface="Arial"/>
              <a:buNone/>
              <a:defRPr/>
            </a:lvl3pPr>
            <a:lvl4pPr indent="-12551" marL="228451" rtl="0">
              <a:spcBef>
                <a:spcPts val="0"/>
              </a:spcBef>
              <a:buClr>
                <a:schemeClr val="dk2"/>
              </a:buClr>
              <a:buFont typeface="Arial"/>
              <a:buNone/>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99" name="Shape 599"/>
          <p:cNvSpPr/>
          <p:nvPr/>
        </p:nvSpPr>
        <p:spPr>
          <a:xfrm>
            <a:off x="6207900" y="381000"/>
            <a:ext cx="2923800" cy="355500"/>
          </a:xfrm>
          <a:prstGeom prst="rect">
            <a:avLst/>
          </a:prstGeom>
          <a:no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600" name="Shape 600"/>
          <p:cNvSpPr txBox="1"/>
          <p:nvPr>
            <p:ph type="title"/>
          </p:nvPr>
        </p:nvSpPr>
        <p:spPr>
          <a:xfrm>
            <a:off x="338348" y="90725"/>
            <a:ext cx="11515500" cy="9081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01" name="Shape 601"/>
          <p:cNvSpPr/>
          <p:nvPr/>
        </p:nvSpPr>
        <p:spPr>
          <a:xfrm flipH="1">
            <a:off x="-6454" y="5835669"/>
            <a:ext cx="12195300" cy="1022399"/>
          </a:xfrm>
          <a:prstGeom prst="rect">
            <a:avLst/>
          </a:prstGeom>
          <a:gradFill>
            <a:gsLst>
              <a:gs pos="0">
                <a:srgbClr val="FDFEFF">
                  <a:alpha val="0"/>
                </a:srgbClr>
              </a:gs>
              <a:gs pos="100000">
                <a:srgbClr val="78CFF2"/>
              </a:gs>
            </a:gsLst>
            <a:lin ang="5400012" scaled="0"/>
          </a:grad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602" name="Shape 602"/>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603" name="Shape 603"/>
          <p:cNvPicPr preferRelativeResize="0"/>
          <p:nvPr/>
        </p:nvPicPr>
        <p:blipFill rotWithShape="1">
          <a:blip r:embed="rId3">
            <a:alphaModFix/>
          </a:blip>
          <a:srcRect b="0" l="0" r="0" t="0"/>
          <a:stretch/>
        </p:blipFill>
        <p:spPr>
          <a:xfrm>
            <a:off x="10400782" y="6252469"/>
            <a:ext cx="1457100" cy="45029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Split_4-column">
    <p:bg>
      <p:bgPr>
        <a:solidFill>
          <a:schemeClr val="accent1"/>
        </a:solidFill>
      </p:bgPr>
    </p:bg>
    <p:spTree>
      <p:nvGrpSpPr>
        <p:cNvPr id="604" name="Shape 604"/>
        <p:cNvGrpSpPr/>
        <p:nvPr/>
      </p:nvGrpSpPr>
      <p:grpSpPr>
        <a:xfrm>
          <a:off x="0" y="0"/>
          <a:ext cx="0" cy="0"/>
          <a:chOff x="0" y="0"/>
          <a:chExt cx="0" cy="0"/>
        </a:xfrm>
      </p:grpSpPr>
      <p:sp>
        <p:nvSpPr>
          <p:cNvPr id="605" name="Shape 605"/>
          <p:cNvSpPr/>
          <p:nvPr/>
        </p:nvSpPr>
        <p:spPr>
          <a:xfrm>
            <a:off x="0" y="0"/>
            <a:ext cx="12179364" cy="6859480"/>
          </a:xfrm>
          <a:custGeom>
            <a:pathLst>
              <a:path extrusionOk="0" h="3784541" w="8653190">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lt1"/>
          </a:solidFill>
          <a:ln>
            <a:noFill/>
          </a:ln>
        </p:spPr>
        <p:txBody>
          <a:bodyPr anchorCtr="0" anchor="ctr"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606" name="Shape 606"/>
          <p:cNvSpPr/>
          <p:nvPr/>
        </p:nvSpPr>
        <p:spPr>
          <a:xfrm>
            <a:off x="6207900" y="381000"/>
            <a:ext cx="2923800" cy="355500"/>
          </a:xfrm>
          <a:prstGeom prst="rect">
            <a:avLst/>
          </a:prstGeom>
          <a:no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607" name="Shape 607"/>
          <p:cNvSpPr txBox="1"/>
          <p:nvPr>
            <p:ph type="title"/>
          </p:nvPr>
        </p:nvSpPr>
        <p:spPr>
          <a:xfrm>
            <a:off x="338348" y="90725"/>
            <a:ext cx="11515500" cy="9081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08" name="Shape 608"/>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609" name="Shape 609"/>
          <p:cNvPicPr preferRelativeResize="0"/>
          <p:nvPr/>
        </p:nvPicPr>
        <p:blipFill rotWithShape="1">
          <a:blip r:embed="rId2">
            <a:alphaModFix/>
          </a:blip>
          <a:srcRect b="0" l="0" r="0" t="0"/>
          <a:stretch/>
        </p:blipFill>
        <p:spPr>
          <a:xfrm>
            <a:off x="10400782" y="6252469"/>
            <a:ext cx="1457100" cy="45029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_Hero_B">
    <p:spTree>
      <p:nvGrpSpPr>
        <p:cNvPr id="610" name="Shape 610"/>
        <p:cNvGrpSpPr/>
        <p:nvPr/>
      </p:nvGrpSpPr>
      <p:grpSpPr>
        <a:xfrm>
          <a:off x="0" y="0"/>
          <a:ext cx="0" cy="0"/>
          <a:chOff x="0" y="0"/>
          <a:chExt cx="0" cy="0"/>
        </a:xfrm>
      </p:grpSpPr>
      <p:sp>
        <p:nvSpPr>
          <p:cNvPr id="611" name="Shape 611"/>
          <p:cNvSpPr/>
          <p:nvPr>
            <p:ph idx="2" type="pic"/>
          </p:nvPr>
        </p:nvSpPr>
        <p:spPr>
          <a:xfrm>
            <a:off x="-7680" y="0"/>
            <a:ext cx="12204299" cy="3809999"/>
          </a:xfrm>
          <a:prstGeom prst="rect">
            <a:avLst/>
          </a:prstGeom>
          <a:solidFill>
            <a:srgbClr val="BFBFBF"/>
          </a:solidFill>
          <a:ln>
            <a:noFill/>
          </a:ln>
        </p:spPr>
      </p:sp>
      <p:sp>
        <p:nvSpPr>
          <p:cNvPr id="612" name="Shape 612"/>
          <p:cNvSpPr txBox="1"/>
          <p:nvPr>
            <p:ph type="title"/>
          </p:nvPr>
        </p:nvSpPr>
        <p:spPr>
          <a:xfrm>
            <a:off x="338329" y="3655264"/>
            <a:ext cx="11516999" cy="854399"/>
          </a:xfrm>
          <a:prstGeom prst="rect">
            <a:avLst/>
          </a:prstGeom>
          <a:noFill/>
          <a:ln>
            <a:noFill/>
          </a:ln>
        </p:spPr>
        <p:txBody>
          <a:bodyPr anchorCtr="0" anchor="b" bIns="91425" lIns="91425" rIns="91425" tIns="91425"/>
          <a:lstStyle>
            <a:lvl1pPr rtl="0" algn="l">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13" name="Shape 613"/>
          <p:cNvSpPr txBox="1"/>
          <p:nvPr>
            <p:ph idx="1" type="body"/>
          </p:nvPr>
        </p:nvSpPr>
        <p:spPr>
          <a:xfrm>
            <a:off x="6124530" y="2275552"/>
            <a:ext cx="6071999" cy="1001999"/>
          </a:xfrm>
          <a:prstGeom prst="rect">
            <a:avLst/>
          </a:prstGeom>
          <a:solidFill>
            <a:schemeClr val="accent1">
              <a:alpha val="85880"/>
            </a:schemeClr>
          </a:solidFill>
          <a:ln>
            <a:noFill/>
          </a:ln>
        </p:spPr>
        <p:txBody>
          <a:bodyPr anchorCtr="0" anchor="b" bIns="91425" lIns="91425" rIns="91425" tIns="91425"/>
          <a:lstStyle>
            <a:lvl1pPr indent="-111061" marL="111061" rtl="0">
              <a:lnSpc>
                <a:spcPct val="90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14" name="Shape 614"/>
          <p:cNvSpPr txBox="1"/>
          <p:nvPr>
            <p:ph idx="3" type="body"/>
          </p:nvPr>
        </p:nvSpPr>
        <p:spPr>
          <a:xfrm>
            <a:off x="6409137" y="2969113"/>
            <a:ext cx="5433900" cy="249299"/>
          </a:xfrm>
          <a:prstGeom prst="rect">
            <a:avLst/>
          </a:prstGeom>
          <a:noFill/>
          <a:ln>
            <a:noFill/>
          </a:ln>
        </p:spPr>
        <p:txBody>
          <a:bodyPr anchorCtr="0" anchor="b" bIns="91425" lIns="91425" rIns="91425" tIns="91425"/>
          <a:lstStyle>
            <a:lvl1pPr indent="0" marL="0"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15" name="Shape 615"/>
          <p:cNvSpPr txBox="1"/>
          <p:nvPr>
            <p:ph idx="4" type="body"/>
          </p:nvPr>
        </p:nvSpPr>
        <p:spPr>
          <a:xfrm>
            <a:off x="338332" y="4719144"/>
            <a:ext cx="5601300" cy="1472700"/>
          </a:xfrm>
          <a:prstGeom prst="rect">
            <a:avLst/>
          </a:prstGeom>
          <a:noFill/>
          <a:ln>
            <a:noFill/>
          </a:ln>
        </p:spPr>
        <p:txBody>
          <a:bodyPr anchorCtr="0" anchor="t" bIns="91425" lIns="91425" rIns="91425" tIns="91425"/>
          <a:lstStyle>
            <a:lvl1pPr rtl="0">
              <a:spcBef>
                <a:spcPts val="80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16" name="Shape 616"/>
          <p:cNvSpPr txBox="1"/>
          <p:nvPr>
            <p:ph idx="5" type="body"/>
          </p:nvPr>
        </p:nvSpPr>
        <p:spPr>
          <a:xfrm>
            <a:off x="6153914" y="4719144"/>
            <a:ext cx="5703000" cy="1472700"/>
          </a:xfrm>
          <a:prstGeom prst="rect">
            <a:avLst/>
          </a:prstGeom>
          <a:noFill/>
          <a:ln>
            <a:noFill/>
          </a:ln>
        </p:spPr>
        <p:txBody>
          <a:bodyPr anchorCtr="0" anchor="t" bIns="91425" lIns="91425" rIns="91425" tIns="91425"/>
          <a:lstStyle>
            <a:lvl1pPr rtl="0">
              <a:spcBef>
                <a:spcPts val="80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17" name="Shape 617"/>
          <p:cNvSpPr/>
          <p:nvPr>
            <p:ph idx="6" type="pic"/>
          </p:nvPr>
        </p:nvSpPr>
        <p:spPr>
          <a:xfrm>
            <a:off x="336551" y="2796226"/>
            <a:ext cx="2100300" cy="1169999"/>
          </a:xfrm>
          <a:prstGeom prst="rect">
            <a:avLst/>
          </a:prstGeom>
          <a:solidFill>
            <a:schemeClr val="lt1"/>
          </a:solidFill>
          <a:ln>
            <a:noFill/>
          </a:ln>
        </p:spPr>
      </p:sp>
      <p:sp>
        <p:nvSpPr>
          <p:cNvPr id="618" name="Shape 618"/>
          <p:cNvSpPr/>
          <p:nvPr/>
        </p:nvSpPr>
        <p:spPr>
          <a:xfrm flipH="1">
            <a:off x="336564" y="23"/>
            <a:ext cx="11868900" cy="89099"/>
          </a:xfrm>
          <a:prstGeom prst="rect">
            <a:avLst/>
          </a:prstGeom>
          <a:solidFill>
            <a:schemeClr val="accent1"/>
          </a:solidFill>
          <a:ln>
            <a:noFill/>
          </a:ln>
        </p:spPr>
        <p:txBody>
          <a:bodyPr anchorCtr="0" anchor="ctr"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619" name="Shape 619"/>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620" name="Shape 620"/>
          <p:cNvPicPr preferRelativeResize="0"/>
          <p:nvPr/>
        </p:nvPicPr>
        <p:blipFill rotWithShape="1">
          <a:blip r:embed="rId2">
            <a:alphaModFix/>
          </a:blip>
          <a:srcRect b="0" l="0" r="0" t="0"/>
          <a:stretch/>
        </p:blipFill>
        <p:spPr>
          <a:xfrm>
            <a:off x="10400782" y="6252469"/>
            <a:ext cx="1457100" cy="4502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p:spTree>
      <p:nvGrpSpPr>
        <p:cNvPr id="621" name="Shape 621"/>
        <p:cNvGrpSpPr/>
        <p:nvPr/>
      </p:nvGrpSpPr>
      <p:grpSpPr>
        <a:xfrm>
          <a:off x="0" y="0"/>
          <a:ext cx="0" cy="0"/>
          <a:chOff x="0" y="0"/>
          <a:chExt cx="0" cy="0"/>
        </a:xfrm>
      </p:grpSpPr>
      <p:sp>
        <p:nvSpPr>
          <p:cNvPr id="622" name="Shape 622"/>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3" name="Shape 623"/>
          <p:cNvSpPr txBox="1"/>
          <p:nvPr>
            <p:ph idx="1" type="body"/>
          </p:nvPr>
        </p:nvSpPr>
        <p:spPr>
          <a:xfrm>
            <a:off x="338329" y="1601725"/>
            <a:ext cx="7608899" cy="4416600"/>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0964" marL="231614" rtl="0" algn="l">
              <a:lnSpc>
                <a:spcPct val="90000"/>
              </a:lnSpc>
              <a:spcBef>
                <a:spcPts val="300"/>
              </a:spcBef>
              <a:spcAft>
                <a:spcPts val="600"/>
              </a:spcAft>
              <a:buClr>
                <a:srgbClr val="BFBFBF"/>
              </a:buClr>
              <a:buFont typeface="Arial"/>
              <a:buChar char="•"/>
              <a:defRPr/>
            </a:lvl2pPr>
            <a:lvl3pPr indent="-75858" marL="520358" rtl="0" algn="l">
              <a:lnSpc>
                <a:spcPct val="90000"/>
              </a:lnSpc>
              <a:spcBef>
                <a:spcPts val="300"/>
              </a:spcBef>
              <a:spcAft>
                <a:spcPts val="600"/>
              </a:spcAft>
              <a:buClr>
                <a:srgbClr val="BFBFBF"/>
              </a:buClr>
              <a:buFont typeface="Arial"/>
              <a:buChar char="•"/>
              <a:defRPr/>
            </a:lvl3pPr>
            <a:lvl4pPr indent="89241" marL="520358" rtl="0" algn="l">
              <a:lnSpc>
                <a:spcPct val="90000"/>
              </a:lnSpc>
              <a:spcBef>
                <a:spcPts val="300"/>
              </a:spcBef>
              <a:spcAft>
                <a:spcPts val="600"/>
              </a:spcAft>
              <a:buClr>
                <a:srgbClr val="7F7F7F"/>
              </a:buClr>
              <a:buFont typeface="Arial"/>
              <a:buChar char="​"/>
              <a:defRPr/>
            </a:lvl4pPr>
            <a:lvl5pPr indent="-107608" marL="520358" rtl="0" algn="l">
              <a:lnSpc>
                <a:spcPct val="90000"/>
              </a:lnSpc>
              <a:spcBef>
                <a:spcPts val="300"/>
              </a:spcBef>
              <a:spcAft>
                <a:spcPts val="600"/>
              </a:spcAft>
              <a:buClr>
                <a:srgbClr val="7F7F7F"/>
              </a:buClr>
              <a:buFont typeface="Arial"/>
              <a:buChar char="​"/>
              <a:defRPr/>
            </a:lvl5pPr>
            <a:lvl6pPr indent="-112634" marL="2512935" rtl="0" algn="l">
              <a:spcBef>
                <a:spcPts val="400"/>
              </a:spcBef>
              <a:buClr>
                <a:schemeClr val="dk1"/>
              </a:buClr>
              <a:buFont typeface="Arial"/>
              <a:buChar char="•"/>
              <a:defRPr/>
            </a:lvl6pPr>
            <a:lvl7pPr indent="-112316" marL="2969816" rtl="0" algn="l">
              <a:spcBef>
                <a:spcPts val="400"/>
              </a:spcBef>
              <a:buClr>
                <a:schemeClr val="dk1"/>
              </a:buClr>
              <a:buFont typeface="Arial"/>
              <a:buChar char="•"/>
              <a:defRPr/>
            </a:lvl7pPr>
            <a:lvl8pPr indent="-112016" marL="3426716" rtl="0" algn="l">
              <a:spcBef>
                <a:spcPts val="400"/>
              </a:spcBef>
              <a:buClr>
                <a:schemeClr val="dk1"/>
              </a:buClr>
              <a:buFont typeface="Arial"/>
              <a:buChar char="•"/>
              <a:defRPr/>
            </a:lvl8pPr>
            <a:lvl9pPr indent="-111709" marL="3883609" rtl="0" algn="l">
              <a:spcBef>
                <a:spcPts val="400"/>
              </a:spcBef>
              <a:buClr>
                <a:schemeClr val="dk1"/>
              </a:buClr>
              <a:buFont typeface="Arial"/>
              <a:buChar char="•"/>
              <a:defRPr/>
            </a:lvl9pPr>
          </a:lstStyle>
          <a:p/>
        </p:txBody>
      </p:sp>
      <p:sp>
        <p:nvSpPr>
          <p:cNvPr id="624" name="Shape 624"/>
          <p:cNvSpPr txBox="1"/>
          <p:nvPr>
            <p:ph idx="2" type="body"/>
          </p:nvPr>
        </p:nvSpPr>
        <p:spPr>
          <a:xfrm>
            <a:off x="8312849" y="1601787"/>
            <a:ext cx="3542699" cy="44166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5" name="Shape 625"/>
          <p:cNvSpPr/>
          <p:nvPr/>
        </p:nvSpPr>
        <p:spPr>
          <a:xfrm flipH="1">
            <a:off x="8128146" y="1600204"/>
            <a:ext cx="63899" cy="607199"/>
          </a:xfrm>
          <a:prstGeom prst="rect">
            <a:avLst/>
          </a:prstGeom>
          <a:solidFill>
            <a:schemeClr val="accent2"/>
          </a:solidFill>
          <a:ln>
            <a:noFill/>
          </a:ln>
        </p:spPr>
        <p:txBody>
          <a:bodyPr anchorCtr="0" anchor="ctr"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cxnSp>
        <p:nvCxnSpPr>
          <p:cNvPr id="626" name="Shape 626"/>
          <p:cNvCxnSpPr/>
          <p:nvPr/>
        </p:nvCxnSpPr>
        <p:spPr>
          <a:xfrm>
            <a:off x="8128017" y="1600200"/>
            <a:ext cx="0" cy="4419599"/>
          </a:xfrm>
          <a:prstGeom prst="straightConnector1">
            <a:avLst/>
          </a:prstGeom>
          <a:noFill/>
          <a:ln cap="flat" cmpd="sng" w="12700">
            <a:solidFill>
              <a:schemeClr val="accent2"/>
            </a:solidFill>
            <a:prstDash val="solid"/>
            <a:round/>
            <a:headEnd len="med" w="med" type="none"/>
            <a:tailEnd len="med" w="med" type="none"/>
          </a:ln>
        </p:spPr>
      </p:cxnSp>
      <p:sp>
        <p:nvSpPr>
          <p:cNvPr id="627" name="Shape 627"/>
          <p:cNvSpPr txBox="1"/>
          <p:nvPr>
            <p:ph idx="3"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8" name="Shape 628"/>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2">
    <p:spTree>
      <p:nvGrpSpPr>
        <p:cNvPr id="629" name="Shape 629"/>
        <p:cNvGrpSpPr/>
        <p:nvPr/>
      </p:nvGrpSpPr>
      <p:grpSpPr>
        <a:xfrm>
          <a:off x="0" y="0"/>
          <a:ext cx="0" cy="0"/>
          <a:chOff x="0" y="0"/>
          <a:chExt cx="0" cy="0"/>
        </a:xfrm>
      </p:grpSpPr>
      <p:sp>
        <p:nvSpPr>
          <p:cNvPr id="630" name="Shape 630"/>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1" name="Shape 631"/>
          <p:cNvSpPr txBox="1"/>
          <p:nvPr>
            <p:ph idx="1" type="body"/>
          </p:nvPr>
        </p:nvSpPr>
        <p:spPr>
          <a:xfrm>
            <a:off x="338328" y="1601723"/>
            <a:ext cx="3502200" cy="44166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2" name="Shape 632"/>
          <p:cNvSpPr txBox="1"/>
          <p:nvPr>
            <p:ph idx="2" type="body"/>
          </p:nvPr>
        </p:nvSpPr>
        <p:spPr>
          <a:xfrm>
            <a:off x="4206239" y="1601787"/>
            <a:ext cx="7649100" cy="4416600"/>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0964" marL="231614" rtl="0" algn="l">
              <a:lnSpc>
                <a:spcPct val="90000"/>
              </a:lnSpc>
              <a:spcBef>
                <a:spcPts val="300"/>
              </a:spcBef>
              <a:spcAft>
                <a:spcPts val="600"/>
              </a:spcAft>
              <a:buClr>
                <a:srgbClr val="BFBFBF"/>
              </a:buClr>
              <a:buFont typeface="Arial"/>
              <a:buChar char="•"/>
              <a:defRPr/>
            </a:lvl2pPr>
            <a:lvl3pPr indent="-75858" marL="520358" rtl="0" algn="l">
              <a:lnSpc>
                <a:spcPct val="90000"/>
              </a:lnSpc>
              <a:spcBef>
                <a:spcPts val="300"/>
              </a:spcBef>
              <a:spcAft>
                <a:spcPts val="600"/>
              </a:spcAft>
              <a:buClr>
                <a:srgbClr val="BFBFBF"/>
              </a:buClr>
              <a:buFont typeface="Arial"/>
              <a:buChar char="•"/>
              <a:defRPr/>
            </a:lvl3pPr>
            <a:lvl4pPr indent="89241" marL="520358" rtl="0" algn="l">
              <a:lnSpc>
                <a:spcPct val="90000"/>
              </a:lnSpc>
              <a:spcBef>
                <a:spcPts val="300"/>
              </a:spcBef>
              <a:spcAft>
                <a:spcPts val="600"/>
              </a:spcAft>
              <a:buClr>
                <a:srgbClr val="7F7F7F"/>
              </a:buClr>
              <a:buFont typeface="Arial"/>
              <a:buChar char="​"/>
              <a:defRPr/>
            </a:lvl4pPr>
            <a:lvl5pPr indent="-107608" marL="520358" rtl="0" algn="l">
              <a:lnSpc>
                <a:spcPct val="90000"/>
              </a:lnSpc>
              <a:spcBef>
                <a:spcPts val="300"/>
              </a:spcBef>
              <a:spcAft>
                <a:spcPts val="600"/>
              </a:spcAft>
              <a:buClr>
                <a:srgbClr val="7F7F7F"/>
              </a:buClr>
              <a:buFont typeface="Arial"/>
              <a:buChar char="​"/>
              <a:defRPr/>
            </a:lvl5pPr>
            <a:lvl6pPr indent="-112634" marL="2512935" rtl="0" algn="l">
              <a:spcBef>
                <a:spcPts val="400"/>
              </a:spcBef>
              <a:buClr>
                <a:schemeClr val="dk1"/>
              </a:buClr>
              <a:buFont typeface="Arial"/>
              <a:buChar char="•"/>
              <a:defRPr/>
            </a:lvl6pPr>
            <a:lvl7pPr indent="-112316" marL="2969816" rtl="0" algn="l">
              <a:spcBef>
                <a:spcPts val="400"/>
              </a:spcBef>
              <a:buClr>
                <a:schemeClr val="dk1"/>
              </a:buClr>
              <a:buFont typeface="Arial"/>
              <a:buChar char="•"/>
              <a:defRPr/>
            </a:lvl7pPr>
            <a:lvl8pPr indent="-112016" marL="3426716" rtl="0" algn="l">
              <a:spcBef>
                <a:spcPts val="400"/>
              </a:spcBef>
              <a:buClr>
                <a:schemeClr val="dk1"/>
              </a:buClr>
              <a:buFont typeface="Arial"/>
              <a:buChar char="•"/>
              <a:defRPr/>
            </a:lvl8pPr>
            <a:lvl9pPr indent="-111709" marL="3883609" rtl="0" algn="l">
              <a:spcBef>
                <a:spcPts val="400"/>
              </a:spcBef>
              <a:buClr>
                <a:schemeClr val="dk1"/>
              </a:buClr>
              <a:buFont typeface="Arial"/>
              <a:buChar char="•"/>
              <a:defRPr/>
            </a:lvl9pPr>
          </a:lstStyle>
          <a:p/>
        </p:txBody>
      </p:sp>
      <p:sp>
        <p:nvSpPr>
          <p:cNvPr id="633" name="Shape 633"/>
          <p:cNvSpPr/>
          <p:nvPr/>
        </p:nvSpPr>
        <p:spPr>
          <a:xfrm>
            <a:off x="3966971" y="1600204"/>
            <a:ext cx="63899" cy="607199"/>
          </a:xfrm>
          <a:prstGeom prst="rect">
            <a:avLst/>
          </a:prstGeom>
          <a:solidFill>
            <a:schemeClr val="accent2"/>
          </a:solidFill>
          <a:ln>
            <a:noFill/>
          </a:ln>
        </p:spPr>
        <p:txBody>
          <a:bodyPr anchorCtr="0" anchor="ctr"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cxnSp>
        <p:nvCxnSpPr>
          <p:cNvPr id="634" name="Shape 634"/>
          <p:cNvCxnSpPr/>
          <p:nvPr/>
        </p:nvCxnSpPr>
        <p:spPr>
          <a:xfrm>
            <a:off x="4030958" y="1600200"/>
            <a:ext cx="0" cy="4419599"/>
          </a:xfrm>
          <a:prstGeom prst="straightConnector1">
            <a:avLst/>
          </a:prstGeom>
          <a:noFill/>
          <a:ln cap="flat" cmpd="sng" w="12700">
            <a:solidFill>
              <a:schemeClr val="accent2"/>
            </a:solidFill>
            <a:prstDash val="solid"/>
            <a:round/>
            <a:headEnd len="med" w="med" type="none"/>
            <a:tailEnd len="med" w="med" type="none"/>
          </a:ln>
        </p:spPr>
      </p:cxnSp>
      <p:sp>
        <p:nvSpPr>
          <p:cNvPr id="635" name="Shape 635"/>
          <p:cNvSpPr txBox="1"/>
          <p:nvPr>
            <p:ph idx="3"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6" name="Shape 636"/>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tical Split">
    <p:bg>
      <p:bgPr>
        <a:blipFill rotWithShape="1">
          <a:blip r:embed="rId2">
            <a:alphaModFix/>
          </a:blip>
          <a:stretch>
            <a:fillRect b="0" l="0" r="0" t="0"/>
          </a:stretch>
        </a:blipFill>
      </p:bgPr>
    </p:bg>
    <p:spTree>
      <p:nvGrpSpPr>
        <p:cNvPr id="637" name="Shape 637"/>
        <p:cNvGrpSpPr/>
        <p:nvPr/>
      </p:nvGrpSpPr>
      <p:grpSpPr>
        <a:xfrm>
          <a:off x="0" y="0"/>
          <a:ext cx="0" cy="0"/>
          <a:chOff x="0" y="0"/>
          <a:chExt cx="0" cy="0"/>
        </a:xfrm>
      </p:grpSpPr>
      <p:sp>
        <p:nvSpPr>
          <p:cNvPr id="638" name="Shape 638"/>
          <p:cNvSpPr/>
          <p:nvPr/>
        </p:nvSpPr>
        <p:spPr>
          <a:xfrm>
            <a:off x="1" y="6361"/>
            <a:ext cx="8102700" cy="6851700"/>
          </a:xfrm>
          <a:prstGeom prst="rect">
            <a:avLst/>
          </a:prstGeom>
          <a:solidFill>
            <a:schemeClr val="lt1"/>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639" name="Shape 639"/>
          <p:cNvSpPr/>
          <p:nvPr/>
        </p:nvSpPr>
        <p:spPr>
          <a:xfrm>
            <a:off x="10060372" y="307292"/>
            <a:ext cx="1006799" cy="1006799"/>
          </a:xfrm>
          <a:prstGeom prst="ellipse">
            <a:avLst/>
          </a:prstGeom>
          <a:solidFill>
            <a:srgbClr val="FFFFFF">
              <a:alpha val="392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640" name="Shape 640"/>
          <p:cNvPicPr preferRelativeResize="0"/>
          <p:nvPr/>
        </p:nvPicPr>
        <p:blipFill rotWithShape="1">
          <a:blip r:embed="rId3">
            <a:alphaModFix amt="90000"/>
          </a:blip>
          <a:srcRect b="0" l="0" r="0" t="0"/>
          <a:stretch/>
        </p:blipFill>
        <p:spPr>
          <a:xfrm>
            <a:off x="11289868" y="5303373"/>
            <a:ext cx="473400" cy="473400"/>
          </a:xfrm>
          <a:prstGeom prst="rect">
            <a:avLst/>
          </a:prstGeom>
          <a:noFill/>
          <a:ln>
            <a:noFill/>
          </a:ln>
        </p:spPr>
      </p:pic>
      <p:sp>
        <p:nvSpPr>
          <p:cNvPr id="641" name="Shape 641"/>
          <p:cNvSpPr txBox="1"/>
          <p:nvPr>
            <p:ph idx="1" type="body"/>
          </p:nvPr>
        </p:nvSpPr>
        <p:spPr>
          <a:xfrm>
            <a:off x="338328" y="1601724"/>
            <a:ext cx="7745399" cy="4416600"/>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0964" marL="231614" rtl="0" algn="l">
              <a:lnSpc>
                <a:spcPct val="90000"/>
              </a:lnSpc>
              <a:spcBef>
                <a:spcPts val="300"/>
              </a:spcBef>
              <a:spcAft>
                <a:spcPts val="600"/>
              </a:spcAft>
              <a:buClr>
                <a:srgbClr val="BFBFBF"/>
              </a:buClr>
              <a:buFont typeface="Arial"/>
              <a:buChar char="•"/>
              <a:defRPr/>
            </a:lvl2pPr>
            <a:lvl3pPr indent="-75858" marL="520358" rtl="0" algn="l">
              <a:lnSpc>
                <a:spcPct val="90000"/>
              </a:lnSpc>
              <a:spcBef>
                <a:spcPts val="300"/>
              </a:spcBef>
              <a:spcAft>
                <a:spcPts val="600"/>
              </a:spcAft>
              <a:buClr>
                <a:srgbClr val="BFBFBF"/>
              </a:buClr>
              <a:buFont typeface="Arial"/>
              <a:buChar char="•"/>
              <a:defRPr/>
            </a:lvl3pPr>
            <a:lvl4pPr indent="89241" marL="520358" rtl="0" algn="l">
              <a:lnSpc>
                <a:spcPct val="90000"/>
              </a:lnSpc>
              <a:spcBef>
                <a:spcPts val="300"/>
              </a:spcBef>
              <a:spcAft>
                <a:spcPts val="600"/>
              </a:spcAft>
              <a:buClr>
                <a:srgbClr val="7F7F7F"/>
              </a:buClr>
              <a:buFont typeface="Arial"/>
              <a:buChar char="​"/>
              <a:defRPr/>
            </a:lvl4pPr>
            <a:lvl5pPr indent="-107608" marL="520358" rtl="0" algn="l">
              <a:lnSpc>
                <a:spcPct val="90000"/>
              </a:lnSpc>
              <a:spcBef>
                <a:spcPts val="300"/>
              </a:spcBef>
              <a:spcAft>
                <a:spcPts val="600"/>
              </a:spcAft>
              <a:buClr>
                <a:srgbClr val="7F7F7F"/>
              </a:buClr>
              <a:buFont typeface="Arial"/>
              <a:buChar char="​"/>
              <a:defRPr/>
            </a:lvl5pPr>
            <a:lvl6pPr indent="-112634" marL="2512935" rtl="0" algn="l">
              <a:spcBef>
                <a:spcPts val="400"/>
              </a:spcBef>
              <a:buClr>
                <a:schemeClr val="dk1"/>
              </a:buClr>
              <a:buFont typeface="Arial"/>
              <a:buChar char="•"/>
              <a:defRPr/>
            </a:lvl6pPr>
            <a:lvl7pPr indent="-112316" marL="2969816" rtl="0" algn="l">
              <a:spcBef>
                <a:spcPts val="400"/>
              </a:spcBef>
              <a:buClr>
                <a:schemeClr val="dk1"/>
              </a:buClr>
              <a:buFont typeface="Arial"/>
              <a:buChar char="•"/>
              <a:defRPr/>
            </a:lvl7pPr>
            <a:lvl8pPr indent="-112016" marL="3426716" rtl="0" algn="l">
              <a:spcBef>
                <a:spcPts val="400"/>
              </a:spcBef>
              <a:buClr>
                <a:schemeClr val="dk1"/>
              </a:buClr>
              <a:buFont typeface="Arial"/>
              <a:buChar char="•"/>
              <a:defRPr/>
            </a:lvl8pPr>
            <a:lvl9pPr indent="-111709" marL="3883609" rtl="0" algn="l">
              <a:spcBef>
                <a:spcPts val="400"/>
              </a:spcBef>
              <a:buClr>
                <a:schemeClr val="dk1"/>
              </a:buClr>
              <a:buFont typeface="Arial"/>
              <a:buChar char="•"/>
              <a:defRPr/>
            </a:lvl9pPr>
          </a:lstStyle>
          <a:p/>
        </p:txBody>
      </p:sp>
      <p:sp>
        <p:nvSpPr>
          <p:cNvPr id="642" name="Shape 642"/>
          <p:cNvSpPr/>
          <p:nvPr/>
        </p:nvSpPr>
        <p:spPr>
          <a:xfrm>
            <a:off x="7695375" y="6397132"/>
            <a:ext cx="1286100" cy="1286100"/>
          </a:xfrm>
          <a:prstGeom prst="ellipse">
            <a:avLst/>
          </a:prstGeom>
          <a:solidFill>
            <a:srgbClr val="FFFFFF">
              <a:alpha val="392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643" name="Shape 643"/>
          <p:cNvPicPr preferRelativeResize="0"/>
          <p:nvPr/>
        </p:nvPicPr>
        <p:blipFill rotWithShape="1">
          <a:blip r:embed="rId4">
            <a:alphaModFix amt="54000"/>
          </a:blip>
          <a:srcRect b="0" l="0" r="0" t="50273"/>
          <a:stretch/>
        </p:blipFill>
        <p:spPr>
          <a:xfrm>
            <a:off x="7767906" y="0"/>
            <a:ext cx="3075900" cy="1529699"/>
          </a:xfrm>
          <a:prstGeom prst="rect">
            <a:avLst/>
          </a:prstGeom>
          <a:noFill/>
          <a:ln>
            <a:noFill/>
          </a:ln>
        </p:spPr>
      </p:pic>
      <p:pic>
        <p:nvPicPr>
          <p:cNvPr id="644" name="Shape 644"/>
          <p:cNvPicPr preferRelativeResize="0"/>
          <p:nvPr/>
        </p:nvPicPr>
        <p:blipFill rotWithShape="1">
          <a:blip r:embed="rId5">
            <a:alphaModFix amt="25000"/>
          </a:blip>
          <a:srcRect b="0" l="0" r="0" t="0"/>
          <a:stretch/>
        </p:blipFill>
        <p:spPr>
          <a:xfrm>
            <a:off x="8062436" y="4825942"/>
            <a:ext cx="1523699" cy="1523699"/>
          </a:xfrm>
          <a:prstGeom prst="rect">
            <a:avLst/>
          </a:prstGeom>
          <a:noFill/>
          <a:ln>
            <a:noFill/>
          </a:ln>
        </p:spPr>
      </p:pic>
      <p:sp>
        <p:nvSpPr>
          <p:cNvPr id="645" name="Shape 645"/>
          <p:cNvSpPr txBox="1"/>
          <p:nvPr>
            <p:ph type="title"/>
          </p:nvPr>
        </p:nvSpPr>
        <p:spPr>
          <a:xfrm>
            <a:off x="338348" y="90725"/>
            <a:ext cx="11515500" cy="9081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46" name="Shape 646"/>
          <p:cNvSpPr txBox="1"/>
          <p:nvPr>
            <p:ph idx="2"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47" name="Shape 647"/>
          <p:cNvSpPr txBox="1"/>
          <p:nvPr>
            <p:ph idx="11" type="ftr"/>
          </p:nvPr>
        </p:nvSpPr>
        <p:spPr>
          <a:xfrm>
            <a:off x="333731" y="6270923"/>
            <a:ext cx="77499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grpSp>
        <p:nvGrpSpPr>
          <p:cNvPr id="648" name="Shape 648"/>
          <p:cNvGrpSpPr/>
          <p:nvPr/>
        </p:nvGrpSpPr>
        <p:grpSpPr>
          <a:xfrm>
            <a:off x="1" y="1151071"/>
            <a:ext cx="8115551" cy="5706929"/>
            <a:chOff x="-7683" y="1151066"/>
            <a:chExt cx="12196499" cy="5706929"/>
          </a:xfrm>
        </p:grpSpPr>
        <p:sp>
          <p:nvSpPr>
            <p:cNvPr id="649" name="Shape 649"/>
            <p:cNvSpPr/>
            <p:nvPr/>
          </p:nvSpPr>
          <p:spPr>
            <a:xfrm rot="10800000">
              <a:off x="-7683" y="4045796"/>
              <a:ext cx="12196499" cy="2812199"/>
            </a:xfrm>
            <a:prstGeom prst="rect">
              <a:avLst/>
            </a:prstGeom>
            <a:gradFill>
              <a:gsLst>
                <a:gs pos="0">
                  <a:srgbClr val="00A1E0">
                    <a:alpha val="57647"/>
                  </a:srgbClr>
                </a:gs>
                <a:gs pos="38000">
                  <a:srgbClr val="19325C">
                    <a:alpha val="0"/>
                  </a:srgbClr>
                </a:gs>
                <a:gs pos="100000">
                  <a:srgbClr val="19325C">
                    <a:alpha val="0"/>
                  </a:srgbClr>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pic>
          <p:nvPicPr>
            <p:cNvPr id="650" name="Shape 650"/>
            <p:cNvPicPr preferRelativeResize="0"/>
            <p:nvPr/>
          </p:nvPicPr>
          <p:blipFill rotWithShape="1">
            <a:blip r:embed="rId6">
              <a:alphaModFix/>
            </a:blip>
            <a:srcRect b="9543" l="10978" r="40846" t="5552"/>
            <a:stretch/>
          </p:blipFill>
          <p:spPr>
            <a:xfrm>
              <a:off x="0" y="1151066"/>
              <a:ext cx="12169800" cy="5706900"/>
            </a:xfrm>
            <a:prstGeom prst="rect">
              <a:avLst/>
            </a:prstGeom>
            <a:noFill/>
            <a:ln>
              <a:noFill/>
            </a:ln>
          </p:spPr>
        </p:pic>
      </p:grpSp>
      <p:pic>
        <p:nvPicPr>
          <p:cNvPr id="651" name="Shape 651"/>
          <p:cNvPicPr preferRelativeResize="0"/>
          <p:nvPr/>
        </p:nvPicPr>
        <p:blipFill rotWithShape="1">
          <a:blip r:embed="rId7">
            <a:alphaModFix/>
          </a:blip>
          <a:srcRect b="0" l="0" r="0" t="0"/>
          <a:stretch/>
        </p:blipFill>
        <p:spPr>
          <a:xfrm>
            <a:off x="10376421" y="6243551"/>
            <a:ext cx="1507199" cy="4659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 Segue Slide">
    <p:bg>
      <p:bgPr>
        <a:blipFill rotWithShape="1">
          <a:blip r:embed="rId2">
            <a:alphaModFix/>
          </a:blip>
          <a:stretch>
            <a:fillRect b="0" l="0" r="0" t="0"/>
          </a:stretch>
        </a:blipFill>
      </p:bgPr>
    </p:bg>
    <p:spTree>
      <p:nvGrpSpPr>
        <p:cNvPr id="652" name="Shape 652"/>
        <p:cNvGrpSpPr/>
        <p:nvPr/>
      </p:nvGrpSpPr>
      <p:grpSpPr>
        <a:xfrm>
          <a:off x="0" y="0"/>
          <a:ext cx="0" cy="0"/>
          <a:chOff x="0" y="0"/>
          <a:chExt cx="0" cy="0"/>
        </a:xfrm>
      </p:grpSpPr>
      <p:sp>
        <p:nvSpPr>
          <p:cNvPr id="653" name="Shape 653"/>
          <p:cNvSpPr/>
          <p:nvPr>
            <p:ph idx="2" type="pic"/>
          </p:nvPr>
        </p:nvSpPr>
        <p:spPr>
          <a:xfrm>
            <a:off x="7954695" y="-18288"/>
            <a:ext cx="4234199" cy="6894599"/>
          </a:xfrm>
          <a:prstGeom prst="rect">
            <a:avLst/>
          </a:prstGeom>
          <a:solidFill>
            <a:srgbClr val="BFBFBF"/>
          </a:solidFill>
          <a:ln>
            <a:noFill/>
          </a:ln>
        </p:spPr>
      </p:sp>
      <p:sp>
        <p:nvSpPr>
          <p:cNvPr id="654" name="Shape 654"/>
          <p:cNvSpPr/>
          <p:nvPr>
            <p:ph idx="3" type="pic"/>
          </p:nvPr>
        </p:nvSpPr>
        <p:spPr>
          <a:xfrm>
            <a:off x="1621700" y="2391647"/>
            <a:ext cx="4427100" cy="20748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gue_slide">
    <p:bg>
      <p:bgPr>
        <a:blipFill rotWithShape="1">
          <a:blip r:embed="rId2">
            <a:alphaModFix/>
          </a:blip>
          <a:stretch>
            <a:fillRect b="0" l="0" r="0" t="0"/>
          </a:stretch>
        </a:blipFill>
      </p:bgPr>
    </p:bg>
    <p:spTree>
      <p:nvGrpSpPr>
        <p:cNvPr id="655" name="Shape 655"/>
        <p:cNvGrpSpPr/>
        <p:nvPr/>
      </p:nvGrpSpPr>
      <p:grpSpPr>
        <a:xfrm>
          <a:off x="0" y="0"/>
          <a:ext cx="0" cy="0"/>
          <a:chOff x="0" y="0"/>
          <a:chExt cx="0" cy="0"/>
        </a:xfrm>
      </p:grpSpPr>
      <p:sp>
        <p:nvSpPr>
          <p:cNvPr id="656" name="Shape 656"/>
          <p:cNvSpPr txBox="1"/>
          <p:nvPr>
            <p:ph type="ctrTitle"/>
          </p:nvPr>
        </p:nvSpPr>
        <p:spPr>
          <a:xfrm>
            <a:off x="360362" y="2095502"/>
            <a:ext cx="11482500" cy="262889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657" name="Shape 657"/>
          <p:cNvSpPr txBox="1"/>
          <p:nvPr>
            <p:ph idx="1" type="subTitle"/>
          </p:nvPr>
        </p:nvSpPr>
        <p:spPr>
          <a:xfrm>
            <a:off x="360362" y="4876800"/>
            <a:ext cx="11482500" cy="1066799"/>
          </a:xfrm>
          <a:prstGeom prst="rect">
            <a:avLst/>
          </a:prstGeom>
          <a:noFill/>
          <a:ln>
            <a:noFill/>
          </a:ln>
        </p:spPr>
        <p:txBody>
          <a:bodyPr anchorCtr="0" anchor="t" bIns="91425" lIns="91425" rIns="91425" tIns="91425"/>
          <a:lstStyle>
            <a:lvl1pPr indent="0" marL="0" marR="0" rtl="0" algn="l">
              <a:lnSpc>
                <a:spcPct val="90000"/>
              </a:lnSpc>
              <a:spcBef>
                <a:spcPts val="400"/>
              </a:spcBef>
              <a:spcAft>
                <a:spcPts val="600"/>
              </a:spcAft>
              <a:buClr>
                <a:srgbClr val="7F7F7F"/>
              </a:buClr>
              <a:buFont typeface="Arial"/>
              <a:buNone/>
              <a:defRPr/>
            </a:lvl1pPr>
            <a:lvl2pPr indent="-12381" marL="456881" marR="0" rtl="0" algn="ctr">
              <a:lnSpc>
                <a:spcPct val="90000"/>
              </a:lnSpc>
              <a:spcBef>
                <a:spcPts val="300"/>
              </a:spcBef>
              <a:spcAft>
                <a:spcPts val="600"/>
              </a:spcAft>
              <a:buClr>
                <a:srgbClr val="BFBFBF"/>
              </a:buClr>
              <a:buFont typeface="Arial"/>
              <a:buNone/>
              <a:defRPr/>
            </a:lvl2pPr>
            <a:lvl3pPr indent="-12090" marL="913790" marR="0" rtl="0" algn="ctr">
              <a:lnSpc>
                <a:spcPct val="90000"/>
              </a:lnSpc>
              <a:spcBef>
                <a:spcPts val="300"/>
              </a:spcBef>
              <a:spcAft>
                <a:spcPts val="600"/>
              </a:spcAft>
              <a:buClr>
                <a:srgbClr val="BFBFBF"/>
              </a:buClr>
              <a:buFont typeface="Arial"/>
              <a:buNone/>
              <a:defRPr/>
            </a:lvl3pPr>
            <a:lvl4pPr indent="-11783" marL="1370683" marR="0" rtl="0" algn="ctr">
              <a:lnSpc>
                <a:spcPct val="90000"/>
              </a:lnSpc>
              <a:spcBef>
                <a:spcPts val="300"/>
              </a:spcBef>
              <a:spcAft>
                <a:spcPts val="600"/>
              </a:spcAft>
              <a:buClr>
                <a:srgbClr val="7F7F7F"/>
              </a:buClr>
              <a:buFont typeface="Arial"/>
              <a:buNone/>
              <a:defRPr/>
            </a:lvl4pPr>
            <a:lvl5pPr indent="-11483" marL="1827583" marR="0" rtl="0" algn="ctr">
              <a:lnSpc>
                <a:spcPct val="90000"/>
              </a:lnSpc>
              <a:spcBef>
                <a:spcPts val="300"/>
              </a:spcBef>
              <a:spcAft>
                <a:spcPts val="600"/>
              </a:spcAft>
              <a:buClr>
                <a:srgbClr val="7F7F7F"/>
              </a:buClr>
              <a:buFont typeface="Arial"/>
              <a:buNone/>
              <a:defRPr/>
            </a:lvl5pPr>
            <a:lvl6pPr indent="-11164" marL="2284464" marR="0" rtl="0" algn="ctr">
              <a:spcBef>
                <a:spcPts val="400"/>
              </a:spcBef>
              <a:buClr>
                <a:srgbClr val="9A9A9A"/>
              </a:buClr>
              <a:buFont typeface="Arial"/>
              <a:buNone/>
              <a:defRPr/>
            </a:lvl6pPr>
            <a:lvl7pPr indent="-10869" marL="2741370" marR="0" rtl="0" algn="ctr">
              <a:spcBef>
                <a:spcPts val="400"/>
              </a:spcBef>
              <a:buClr>
                <a:srgbClr val="9A9A9A"/>
              </a:buClr>
              <a:buFont typeface="Arial"/>
              <a:buNone/>
              <a:defRPr/>
            </a:lvl7pPr>
            <a:lvl8pPr indent="-10567" marL="3198267" marR="0" rtl="0" algn="ctr">
              <a:spcBef>
                <a:spcPts val="400"/>
              </a:spcBef>
              <a:buClr>
                <a:srgbClr val="9A9A9A"/>
              </a:buClr>
              <a:buFont typeface="Arial"/>
              <a:buNone/>
              <a:defRPr/>
            </a:lvl8pPr>
            <a:lvl9pPr indent="-10267" marL="3655168" marR="0" rtl="0" algn="ctr">
              <a:spcBef>
                <a:spcPts val="400"/>
              </a:spcBef>
              <a:buClr>
                <a:srgbClr val="9A9A9A"/>
              </a:buClr>
              <a:buFont typeface="Arial"/>
              <a:buNone/>
              <a:defRPr/>
            </a:lvl9pPr>
          </a:lstStyle>
          <a:p/>
        </p:txBody>
      </p:sp>
      <p:cxnSp>
        <p:nvCxnSpPr>
          <p:cNvPr id="658" name="Shape 658"/>
          <p:cNvCxnSpPr/>
          <p:nvPr/>
        </p:nvCxnSpPr>
        <p:spPr>
          <a:xfrm rot="10800000">
            <a:off x="343025" y="4800600"/>
            <a:ext cx="11845800" cy="0"/>
          </a:xfrm>
          <a:prstGeom prst="straightConnector1">
            <a:avLst/>
          </a:prstGeom>
          <a:noFill/>
          <a:ln cap="flat" cmpd="sng" w="12700">
            <a:solidFill>
              <a:schemeClr val="lt1"/>
            </a:solidFill>
            <a:prstDash val="solid"/>
            <a:round/>
            <a:headEnd len="med" w="med" type="none"/>
            <a:tailEnd len="med" w="med" type="none"/>
          </a:ln>
        </p:spPr>
      </p:cxnSp>
      <p:pic>
        <p:nvPicPr>
          <p:cNvPr id="659" name="Shape 659"/>
          <p:cNvPicPr preferRelativeResize="0"/>
          <p:nvPr/>
        </p:nvPicPr>
        <p:blipFill rotWithShape="1">
          <a:blip r:embed="rId3">
            <a:alphaModFix/>
          </a:blip>
          <a:srcRect b="0" l="0" r="0" t="0"/>
          <a:stretch/>
        </p:blipFill>
        <p:spPr>
          <a:xfrm>
            <a:off x="10376421" y="6243551"/>
            <a:ext cx="1507199" cy="4659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eaker_slide_A">
    <p:bg>
      <p:bgPr>
        <a:blipFill rotWithShape="1">
          <a:blip r:embed="rId2">
            <a:alphaModFix/>
          </a:blip>
          <a:stretch>
            <a:fillRect b="0" l="0" r="0" t="0"/>
          </a:stretch>
        </a:blipFill>
      </p:bgPr>
    </p:bg>
    <p:spTree>
      <p:nvGrpSpPr>
        <p:cNvPr id="660" name="Shape 660"/>
        <p:cNvGrpSpPr/>
        <p:nvPr/>
      </p:nvGrpSpPr>
      <p:grpSpPr>
        <a:xfrm>
          <a:off x="0" y="0"/>
          <a:ext cx="0" cy="0"/>
          <a:chOff x="0" y="0"/>
          <a:chExt cx="0" cy="0"/>
        </a:xfrm>
      </p:grpSpPr>
      <p:sp>
        <p:nvSpPr>
          <p:cNvPr id="661" name="Shape 661"/>
          <p:cNvSpPr txBox="1"/>
          <p:nvPr>
            <p:ph type="ctrTitle"/>
          </p:nvPr>
        </p:nvSpPr>
        <p:spPr>
          <a:xfrm>
            <a:off x="356616" y="573022"/>
            <a:ext cx="5843100" cy="262889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662" name="Shape 662"/>
          <p:cNvSpPr txBox="1"/>
          <p:nvPr>
            <p:ph idx="1" type="subTitle"/>
          </p:nvPr>
        </p:nvSpPr>
        <p:spPr>
          <a:xfrm>
            <a:off x="356617" y="3354321"/>
            <a:ext cx="5831699" cy="1407900"/>
          </a:xfrm>
          <a:prstGeom prst="rect">
            <a:avLst/>
          </a:prstGeom>
          <a:noFill/>
          <a:ln>
            <a:noFill/>
          </a:ln>
        </p:spPr>
        <p:txBody>
          <a:bodyPr anchorCtr="0" anchor="t" bIns="91425" lIns="91425" rIns="91425" tIns="91425"/>
          <a:lstStyle>
            <a:lvl1pPr indent="0" marL="0" marR="0" rtl="0" algn="l">
              <a:lnSpc>
                <a:spcPct val="90000"/>
              </a:lnSpc>
              <a:spcBef>
                <a:spcPts val="400"/>
              </a:spcBef>
              <a:spcAft>
                <a:spcPts val="600"/>
              </a:spcAft>
              <a:buClr>
                <a:srgbClr val="7F7F7F"/>
              </a:buClr>
              <a:buFont typeface="Arial"/>
              <a:buNone/>
              <a:defRPr/>
            </a:lvl1pPr>
            <a:lvl2pPr indent="-12381" marL="456881" marR="0" rtl="0" algn="ctr">
              <a:lnSpc>
                <a:spcPct val="90000"/>
              </a:lnSpc>
              <a:spcBef>
                <a:spcPts val="300"/>
              </a:spcBef>
              <a:spcAft>
                <a:spcPts val="600"/>
              </a:spcAft>
              <a:buClr>
                <a:srgbClr val="BFBFBF"/>
              </a:buClr>
              <a:buFont typeface="Arial"/>
              <a:buNone/>
              <a:defRPr/>
            </a:lvl2pPr>
            <a:lvl3pPr indent="-12090" marL="913790" marR="0" rtl="0" algn="ctr">
              <a:lnSpc>
                <a:spcPct val="90000"/>
              </a:lnSpc>
              <a:spcBef>
                <a:spcPts val="300"/>
              </a:spcBef>
              <a:spcAft>
                <a:spcPts val="600"/>
              </a:spcAft>
              <a:buClr>
                <a:srgbClr val="BFBFBF"/>
              </a:buClr>
              <a:buFont typeface="Arial"/>
              <a:buNone/>
              <a:defRPr/>
            </a:lvl3pPr>
            <a:lvl4pPr indent="-11783" marL="1370683" marR="0" rtl="0" algn="ctr">
              <a:lnSpc>
                <a:spcPct val="90000"/>
              </a:lnSpc>
              <a:spcBef>
                <a:spcPts val="300"/>
              </a:spcBef>
              <a:spcAft>
                <a:spcPts val="600"/>
              </a:spcAft>
              <a:buClr>
                <a:srgbClr val="7F7F7F"/>
              </a:buClr>
              <a:buFont typeface="Arial"/>
              <a:buNone/>
              <a:defRPr/>
            </a:lvl4pPr>
            <a:lvl5pPr indent="-11483" marL="1827583" marR="0" rtl="0" algn="ctr">
              <a:lnSpc>
                <a:spcPct val="90000"/>
              </a:lnSpc>
              <a:spcBef>
                <a:spcPts val="300"/>
              </a:spcBef>
              <a:spcAft>
                <a:spcPts val="600"/>
              </a:spcAft>
              <a:buClr>
                <a:srgbClr val="7F7F7F"/>
              </a:buClr>
              <a:buFont typeface="Arial"/>
              <a:buNone/>
              <a:defRPr/>
            </a:lvl5pPr>
            <a:lvl6pPr indent="-11164" marL="2284464" marR="0" rtl="0" algn="ctr">
              <a:spcBef>
                <a:spcPts val="400"/>
              </a:spcBef>
              <a:buClr>
                <a:srgbClr val="9A9A9A"/>
              </a:buClr>
              <a:buFont typeface="Arial"/>
              <a:buNone/>
              <a:defRPr/>
            </a:lvl6pPr>
            <a:lvl7pPr indent="-10869" marL="2741370" marR="0" rtl="0" algn="ctr">
              <a:spcBef>
                <a:spcPts val="400"/>
              </a:spcBef>
              <a:buClr>
                <a:srgbClr val="9A9A9A"/>
              </a:buClr>
              <a:buFont typeface="Arial"/>
              <a:buNone/>
              <a:defRPr/>
            </a:lvl7pPr>
            <a:lvl8pPr indent="-10567" marL="3198267" marR="0" rtl="0" algn="ctr">
              <a:spcBef>
                <a:spcPts val="400"/>
              </a:spcBef>
              <a:buClr>
                <a:srgbClr val="9A9A9A"/>
              </a:buClr>
              <a:buFont typeface="Arial"/>
              <a:buNone/>
              <a:defRPr/>
            </a:lvl8pPr>
            <a:lvl9pPr indent="-10267" marL="3655168" marR="0" rtl="0" algn="ctr">
              <a:spcBef>
                <a:spcPts val="400"/>
              </a:spcBef>
              <a:buClr>
                <a:srgbClr val="9A9A9A"/>
              </a:buClr>
              <a:buFont typeface="Arial"/>
              <a:buNone/>
              <a:defRPr/>
            </a:lvl9pPr>
          </a:lstStyle>
          <a:p/>
        </p:txBody>
      </p:sp>
      <p:cxnSp>
        <p:nvCxnSpPr>
          <p:cNvPr id="663" name="Shape 663"/>
          <p:cNvCxnSpPr/>
          <p:nvPr/>
        </p:nvCxnSpPr>
        <p:spPr>
          <a:xfrm rot="10800000">
            <a:off x="-26891" y="3281344"/>
            <a:ext cx="6238200" cy="0"/>
          </a:xfrm>
          <a:prstGeom prst="straightConnector1">
            <a:avLst/>
          </a:prstGeom>
          <a:noFill/>
          <a:ln cap="flat" cmpd="sng" w="12700">
            <a:solidFill>
              <a:schemeClr val="lt1"/>
            </a:solidFill>
            <a:prstDash val="solid"/>
            <a:round/>
            <a:headEnd len="med" w="med" type="none"/>
            <a:tailEnd len="med" w="med" type="none"/>
          </a:ln>
        </p:spPr>
      </p:cxnSp>
      <p:pic>
        <p:nvPicPr>
          <p:cNvPr id="664" name="Shape 664"/>
          <p:cNvPicPr preferRelativeResize="0"/>
          <p:nvPr/>
        </p:nvPicPr>
        <p:blipFill rotWithShape="1">
          <a:blip r:embed="rId3">
            <a:alphaModFix/>
          </a:blip>
          <a:srcRect b="0" l="0" r="0" t="0"/>
          <a:stretch/>
        </p:blipFill>
        <p:spPr>
          <a:xfrm>
            <a:off x="6419123" y="2345933"/>
            <a:ext cx="5149200" cy="159119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eaker_slide_B">
    <p:bg>
      <p:bgPr>
        <a:blipFill rotWithShape="1">
          <a:blip r:embed="rId2">
            <a:alphaModFix/>
          </a:blip>
          <a:stretch>
            <a:fillRect b="0" l="0" r="0" t="0"/>
          </a:stretch>
        </a:blipFill>
      </p:bgPr>
    </p:bg>
    <p:spTree>
      <p:nvGrpSpPr>
        <p:cNvPr id="665" name="Shape 665"/>
        <p:cNvGrpSpPr/>
        <p:nvPr/>
      </p:nvGrpSpPr>
      <p:grpSpPr>
        <a:xfrm>
          <a:off x="0" y="0"/>
          <a:ext cx="0" cy="0"/>
          <a:chOff x="0" y="0"/>
          <a:chExt cx="0" cy="0"/>
        </a:xfrm>
      </p:grpSpPr>
      <p:sp>
        <p:nvSpPr>
          <p:cNvPr id="666" name="Shape 666"/>
          <p:cNvSpPr txBox="1"/>
          <p:nvPr>
            <p:ph type="ctrTitle"/>
          </p:nvPr>
        </p:nvSpPr>
        <p:spPr>
          <a:xfrm>
            <a:off x="2314574" y="2095734"/>
            <a:ext cx="9551399" cy="262889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667" name="Shape 667"/>
          <p:cNvSpPr txBox="1"/>
          <p:nvPr>
            <p:ph idx="1" type="subTitle"/>
          </p:nvPr>
        </p:nvSpPr>
        <p:spPr>
          <a:xfrm>
            <a:off x="2314574" y="4877037"/>
            <a:ext cx="9551399" cy="1407900"/>
          </a:xfrm>
          <a:prstGeom prst="rect">
            <a:avLst/>
          </a:prstGeom>
          <a:noFill/>
          <a:ln>
            <a:noFill/>
          </a:ln>
        </p:spPr>
        <p:txBody>
          <a:bodyPr anchorCtr="0" anchor="t" bIns="91425" lIns="91425" rIns="91425" tIns="91425"/>
          <a:lstStyle>
            <a:lvl1pPr indent="0" marL="0" marR="0" rtl="0" algn="l">
              <a:lnSpc>
                <a:spcPct val="90000"/>
              </a:lnSpc>
              <a:spcBef>
                <a:spcPts val="400"/>
              </a:spcBef>
              <a:spcAft>
                <a:spcPts val="600"/>
              </a:spcAft>
              <a:buClr>
                <a:srgbClr val="7F7F7F"/>
              </a:buClr>
              <a:buFont typeface="Arial"/>
              <a:buNone/>
              <a:defRPr/>
            </a:lvl1pPr>
            <a:lvl2pPr indent="-12381" marL="456881" marR="0" rtl="0" algn="ctr">
              <a:lnSpc>
                <a:spcPct val="90000"/>
              </a:lnSpc>
              <a:spcBef>
                <a:spcPts val="300"/>
              </a:spcBef>
              <a:spcAft>
                <a:spcPts val="600"/>
              </a:spcAft>
              <a:buClr>
                <a:srgbClr val="BFBFBF"/>
              </a:buClr>
              <a:buFont typeface="Arial"/>
              <a:buNone/>
              <a:defRPr/>
            </a:lvl2pPr>
            <a:lvl3pPr indent="-12090" marL="913790" marR="0" rtl="0" algn="ctr">
              <a:lnSpc>
                <a:spcPct val="90000"/>
              </a:lnSpc>
              <a:spcBef>
                <a:spcPts val="300"/>
              </a:spcBef>
              <a:spcAft>
                <a:spcPts val="600"/>
              </a:spcAft>
              <a:buClr>
                <a:srgbClr val="BFBFBF"/>
              </a:buClr>
              <a:buFont typeface="Arial"/>
              <a:buNone/>
              <a:defRPr/>
            </a:lvl3pPr>
            <a:lvl4pPr indent="-11783" marL="1370683" marR="0" rtl="0" algn="ctr">
              <a:lnSpc>
                <a:spcPct val="90000"/>
              </a:lnSpc>
              <a:spcBef>
                <a:spcPts val="300"/>
              </a:spcBef>
              <a:spcAft>
                <a:spcPts val="600"/>
              </a:spcAft>
              <a:buClr>
                <a:srgbClr val="7F7F7F"/>
              </a:buClr>
              <a:buFont typeface="Arial"/>
              <a:buNone/>
              <a:defRPr/>
            </a:lvl4pPr>
            <a:lvl5pPr indent="-11483" marL="1827583" marR="0" rtl="0" algn="ctr">
              <a:lnSpc>
                <a:spcPct val="90000"/>
              </a:lnSpc>
              <a:spcBef>
                <a:spcPts val="300"/>
              </a:spcBef>
              <a:spcAft>
                <a:spcPts val="600"/>
              </a:spcAft>
              <a:buClr>
                <a:srgbClr val="7F7F7F"/>
              </a:buClr>
              <a:buFont typeface="Arial"/>
              <a:buNone/>
              <a:defRPr/>
            </a:lvl5pPr>
            <a:lvl6pPr indent="-11164" marL="2284464" marR="0" rtl="0" algn="ctr">
              <a:spcBef>
                <a:spcPts val="400"/>
              </a:spcBef>
              <a:buClr>
                <a:srgbClr val="9A9A9A"/>
              </a:buClr>
              <a:buFont typeface="Arial"/>
              <a:buNone/>
              <a:defRPr/>
            </a:lvl6pPr>
            <a:lvl7pPr indent="-10869" marL="2741370" marR="0" rtl="0" algn="ctr">
              <a:spcBef>
                <a:spcPts val="400"/>
              </a:spcBef>
              <a:buClr>
                <a:srgbClr val="9A9A9A"/>
              </a:buClr>
              <a:buFont typeface="Arial"/>
              <a:buNone/>
              <a:defRPr/>
            </a:lvl7pPr>
            <a:lvl8pPr indent="-10567" marL="3198267" marR="0" rtl="0" algn="ctr">
              <a:spcBef>
                <a:spcPts val="400"/>
              </a:spcBef>
              <a:buClr>
                <a:srgbClr val="9A9A9A"/>
              </a:buClr>
              <a:buFont typeface="Arial"/>
              <a:buNone/>
              <a:defRPr/>
            </a:lvl8pPr>
            <a:lvl9pPr indent="-10267" marL="3655168" marR="0" rtl="0" algn="ctr">
              <a:spcBef>
                <a:spcPts val="400"/>
              </a:spcBef>
              <a:buClr>
                <a:srgbClr val="9A9A9A"/>
              </a:buClr>
              <a:buFont typeface="Arial"/>
              <a:buNone/>
              <a:defRPr/>
            </a:lvl9pPr>
          </a:lstStyle>
          <a:p/>
        </p:txBody>
      </p:sp>
      <p:cxnSp>
        <p:nvCxnSpPr>
          <p:cNvPr id="668" name="Shape 668"/>
          <p:cNvCxnSpPr/>
          <p:nvPr/>
        </p:nvCxnSpPr>
        <p:spPr>
          <a:xfrm>
            <a:off x="2162175" y="3984998"/>
            <a:ext cx="0" cy="2873100"/>
          </a:xfrm>
          <a:prstGeom prst="straightConnector1">
            <a:avLst/>
          </a:prstGeom>
          <a:noFill/>
          <a:ln cap="flat" cmpd="sng" w="12700">
            <a:solidFill>
              <a:schemeClr val="lt1"/>
            </a:solidFill>
            <a:prstDash val="solid"/>
            <a:round/>
            <a:headEnd len="med" w="med" type="none"/>
            <a:tailEnd len="med" w="med" type="none"/>
          </a:ln>
        </p:spPr>
      </p:cxnSp>
      <p:sp>
        <p:nvSpPr>
          <p:cNvPr id="669" name="Shape 669"/>
          <p:cNvSpPr/>
          <p:nvPr/>
        </p:nvSpPr>
        <p:spPr>
          <a:xfrm rot="10800000">
            <a:off x="2170883" y="3985098"/>
            <a:ext cx="63899" cy="731399"/>
          </a:xfrm>
          <a:prstGeom prst="rect">
            <a:avLst/>
          </a:prstGeom>
          <a:solidFill>
            <a:schemeClr val="lt1"/>
          </a:solidFill>
          <a:ln>
            <a:noFill/>
          </a:ln>
        </p:spPr>
        <p:txBody>
          <a:bodyPr anchorCtr="0" anchor="ctr"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670" name="Shape 670"/>
          <p:cNvSpPr/>
          <p:nvPr/>
        </p:nvSpPr>
        <p:spPr>
          <a:xfrm>
            <a:off x="571541" y="4693360"/>
            <a:ext cx="1006799" cy="1006799"/>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671" name="Shape 671"/>
          <p:cNvPicPr preferRelativeResize="0"/>
          <p:nvPr/>
        </p:nvPicPr>
        <p:blipFill rotWithShape="1">
          <a:blip r:embed="rId3">
            <a:alphaModFix/>
          </a:blip>
          <a:srcRect b="26324" l="35633" r="0" t="0"/>
          <a:stretch/>
        </p:blipFill>
        <p:spPr>
          <a:xfrm>
            <a:off x="0" y="4979710"/>
            <a:ext cx="1640999" cy="1878300"/>
          </a:xfrm>
          <a:prstGeom prst="rect">
            <a:avLst/>
          </a:prstGeom>
          <a:noFill/>
          <a:ln>
            <a:noFill/>
          </a:ln>
        </p:spPr>
      </p:pic>
      <p:pic>
        <p:nvPicPr>
          <p:cNvPr id="672" name="Shape 672"/>
          <p:cNvPicPr preferRelativeResize="0"/>
          <p:nvPr/>
        </p:nvPicPr>
        <p:blipFill rotWithShape="1">
          <a:blip r:embed="rId4">
            <a:alphaModFix/>
          </a:blip>
          <a:srcRect b="0" l="0" r="0" t="0"/>
          <a:stretch/>
        </p:blipFill>
        <p:spPr>
          <a:xfrm>
            <a:off x="101573" y="-100315"/>
            <a:ext cx="473400" cy="473400"/>
          </a:xfrm>
          <a:prstGeom prst="rect">
            <a:avLst/>
          </a:prstGeom>
          <a:noFill/>
          <a:ln>
            <a:noFill/>
          </a:ln>
        </p:spPr>
      </p:pic>
      <p:sp>
        <p:nvSpPr>
          <p:cNvPr id="673" name="Shape 673"/>
          <p:cNvSpPr/>
          <p:nvPr/>
        </p:nvSpPr>
        <p:spPr>
          <a:xfrm>
            <a:off x="1" y="-61544"/>
            <a:ext cx="300228" cy="1084517"/>
          </a:xfrm>
          <a:custGeom>
            <a:pathLst>
              <a:path extrusionOk="0" h="1084518" w="300229">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674" name="Shape 674"/>
          <p:cNvPicPr preferRelativeResize="0"/>
          <p:nvPr/>
        </p:nvPicPr>
        <p:blipFill rotWithShape="1">
          <a:blip r:embed="rId5">
            <a:alphaModFix/>
          </a:blip>
          <a:srcRect b="0" l="0" r="57903" t="0"/>
          <a:stretch/>
        </p:blipFill>
        <p:spPr>
          <a:xfrm>
            <a:off x="11358421" y="851205"/>
            <a:ext cx="830400" cy="1972500"/>
          </a:xfrm>
          <a:prstGeom prst="rect">
            <a:avLst/>
          </a:prstGeom>
          <a:noFill/>
          <a:ln>
            <a:noFill/>
          </a:ln>
        </p:spPr>
      </p:pic>
      <p:sp>
        <p:nvSpPr>
          <p:cNvPr id="675" name="Shape 675"/>
          <p:cNvSpPr/>
          <p:nvPr/>
        </p:nvSpPr>
        <p:spPr>
          <a:xfrm>
            <a:off x="11358421" y="494291"/>
            <a:ext cx="830400" cy="8304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676" name="Shape 676"/>
          <p:cNvPicPr preferRelativeResize="0"/>
          <p:nvPr/>
        </p:nvPicPr>
        <p:blipFill rotWithShape="1">
          <a:blip r:embed="rId3">
            <a:alphaModFix/>
          </a:blip>
          <a:srcRect b="0" l="67515" r="0" t="0"/>
          <a:stretch/>
        </p:blipFill>
        <p:spPr>
          <a:xfrm>
            <a:off x="0" y="4613260"/>
            <a:ext cx="828300" cy="25493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2">
    <p:spTree>
      <p:nvGrpSpPr>
        <p:cNvPr id="61" name="Shape 61"/>
        <p:cNvGrpSpPr/>
        <p:nvPr/>
      </p:nvGrpSpPr>
      <p:grpSpPr>
        <a:xfrm>
          <a:off x="0" y="0"/>
          <a:ext cx="0" cy="0"/>
          <a:chOff x="0" y="0"/>
          <a:chExt cx="0" cy="0"/>
        </a:xfrm>
      </p:grpSpPr>
      <p:sp>
        <p:nvSpPr>
          <p:cNvPr id="62" name="Shape 62"/>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 name="Shape 63"/>
          <p:cNvSpPr txBox="1"/>
          <p:nvPr>
            <p:ph idx="1" type="body"/>
          </p:nvPr>
        </p:nvSpPr>
        <p:spPr>
          <a:xfrm>
            <a:off x="338328" y="1021079"/>
            <a:ext cx="11484864" cy="36933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4" name="Shape 64"/>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dark_pattern">
    <p:bg>
      <p:bgPr>
        <a:blipFill rotWithShape="1">
          <a:blip r:embed="rId2">
            <a:alphaModFix/>
          </a:blip>
          <a:stretch>
            <a:fillRect b="0" l="0" r="0" t="0"/>
          </a:stretch>
        </a:blipFill>
      </p:bgPr>
    </p:bg>
    <p:spTree>
      <p:nvGrpSpPr>
        <p:cNvPr id="677" name="Shape 677"/>
        <p:cNvGrpSpPr/>
        <p:nvPr/>
      </p:nvGrpSpPr>
      <p:grpSpPr>
        <a:xfrm>
          <a:off x="0" y="0"/>
          <a:ext cx="0" cy="0"/>
          <a:chOff x="0" y="0"/>
          <a:chExt cx="0" cy="0"/>
        </a:xfrm>
      </p:grpSpPr>
      <p:pic>
        <p:nvPicPr>
          <p:cNvPr id="678" name="Shape 678"/>
          <p:cNvPicPr preferRelativeResize="0"/>
          <p:nvPr/>
        </p:nvPicPr>
        <p:blipFill rotWithShape="1">
          <a:blip r:embed="rId3">
            <a:alphaModFix/>
          </a:blip>
          <a:srcRect b="0" l="0" r="0" t="0"/>
          <a:stretch/>
        </p:blipFill>
        <p:spPr>
          <a:xfrm>
            <a:off x="7185017" y="3786264"/>
            <a:ext cx="2578199" cy="2634299"/>
          </a:xfrm>
          <a:prstGeom prst="rect">
            <a:avLst/>
          </a:prstGeom>
          <a:noFill/>
          <a:ln>
            <a:noFill/>
          </a:ln>
        </p:spPr>
      </p:pic>
      <p:sp>
        <p:nvSpPr>
          <p:cNvPr id="679" name="Shape 679"/>
          <p:cNvSpPr/>
          <p:nvPr/>
        </p:nvSpPr>
        <p:spPr>
          <a:xfrm>
            <a:off x="571541" y="4693360"/>
            <a:ext cx="1006799" cy="1006799"/>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nvGrpSpPr>
          <p:cNvPr id="680" name="Shape 680"/>
          <p:cNvGrpSpPr/>
          <p:nvPr/>
        </p:nvGrpSpPr>
        <p:grpSpPr>
          <a:xfrm>
            <a:off x="8687139" y="5026955"/>
            <a:ext cx="1104227" cy="965899"/>
            <a:chOff x="9356932" y="5612937"/>
            <a:chExt cx="434171" cy="379782"/>
          </a:xfrm>
        </p:grpSpPr>
        <p:sp>
          <p:nvSpPr>
            <p:cNvPr id="681" name="Shape 681"/>
            <p:cNvSpPr/>
            <p:nvPr/>
          </p:nvSpPr>
          <p:spPr>
            <a:xfrm>
              <a:off x="9356932" y="5612937"/>
              <a:ext cx="338699" cy="338699"/>
            </a:xfrm>
            <a:prstGeom prst="ellipse">
              <a:avLst/>
            </a:prstGeom>
            <a:solidFill>
              <a:srgbClr val="FFFFFF">
                <a:alpha val="471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682" name="Shape 682"/>
            <p:cNvSpPr/>
            <p:nvPr/>
          </p:nvSpPr>
          <p:spPr>
            <a:xfrm>
              <a:off x="9600003" y="5801619"/>
              <a:ext cx="191099" cy="191099"/>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pic>
        <p:nvPicPr>
          <p:cNvPr id="683" name="Shape 683"/>
          <p:cNvPicPr preferRelativeResize="0"/>
          <p:nvPr/>
        </p:nvPicPr>
        <p:blipFill rotWithShape="1">
          <a:blip r:embed="rId4">
            <a:alphaModFix/>
          </a:blip>
          <a:srcRect b="26324" l="35633" r="0" t="0"/>
          <a:stretch/>
        </p:blipFill>
        <p:spPr>
          <a:xfrm>
            <a:off x="0" y="4979710"/>
            <a:ext cx="1640999" cy="1878300"/>
          </a:xfrm>
          <a:prstGeom prst="rect">
            <a:avLst/>
          </a:prstGeom>
          <a:noFill/>
          <a:ln>
            <a:noFill/>
          </a:ln>
        </p:spPr>
      </p:pic>
      <p:sp>
        <p:nvSpPr>
          <p:cNvPr id="684" name="Shape 684"/>
          <p:cNvSpPr txBox="1"/>
          <p:nvPr>
            <p:ph type="title"/>
          </p:nvPr>
        </p:nvSpPr>
        <p:spPr>
          <a:xfrm>
            <a:off x="338348" y="90725"/>
            <a:ext cx="11515500" cy="9081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5" name="Shape 685"/>
          <p:cNvSpPr txBox="1"/>
          <p:nvPr>
            <p:ph idx="1"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6" name="Shape 686"/>
          <p:cNvSpPr txBox="1"/>
          <p:nvPr>
            <p:ph idx="2" type="body"/>
          </p:nvPr>
        </p:nvSpPr>
        <p:spPr>
          <a:xfrm>
            <a:off x="338329" y="1601744"/>
            <a:ext cx="11516999" cy="45288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7" name="Shape 687"/>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688" name="Shape 688"/>
          <p:cNvPicPr preferRelativeResize="0"/>
          <p:nvPr/>
        </p:nvPicPr>
        <p:blipFill rotWithShape="1">
          <a:blip r:embed="rId5">
            <a:alphaModFix/>
          </a:blip>
          <a:srcRect b="0" l="0" r="0" t="0"/>
          <a:stretch/>
        </p:blipFill>
        <p:spPr>
          <a:xfrm>
            <a:off x="101573" y="-100315"/>
            <a:ext cx="473400" cy="473400"/>
          </a:xfrm>
          <a:prstGeom prst="rect">
            <a:avLst/>
          </a:prstGeom>
          <a:noFill/>
          <a:ln>
            <a:noFill/>
          </a:ln>
        </p:spPr>
      </p:pic>
      <p:sp>
        <p:nvSpPr>
          <p:cNvPr id="689" name="Shape 689"/>
          <p:cNvSpPr/>
          <p:nvPr/>
        </p:nvSpPr>
        <p:spPr>
          <a:xfrm>
            <a:off x="1" y="-61544"/>
            <a:ext cx="300228" cy="1084517"/>
          </a:xfrm>
          <a:custGeom>
            <a:pathLst>
              <a:path extrusionOk="0" h="1084518" w="300229">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690" name="Shape 690"/>
          <p:cNvPicPr preferRelativeResize="0"/>
          <p:nvPr/>
        </p:nvPicPr>
        <p:blipFill rotWithShape="1">
          <a:blip r:embed="rId6">
            <a:alphaModFix/>
          </a:blip>
          <a:srcRect b="0" l="0" r="57903" t="0"/>
          <a:stretch/>
        </p:blipFill>
        <p:spPr>
          <a:xfrm>
            <a:off x="11358421" y="851205"/>
            <a:ext cx="830400" cy="1972500"/>
          </a:xfrm>
          <a:prstGeom prst="rect">
            <a:avLst/>
          </a:prstGeom>
          <a:noFill/>
          <a:ln>
            <a:noFill/>
          </a:ln>
        </p:spPr>
      </p:pic>
      <p:sp>
        <p:nvSpPr>
          <p:cNvPr id="691" name="Shape 691"/>
          <p:cNvSpPr/>
          <p:nvPr/>
        </p:nvSpPr>
        <p:spPr>
          <a:xfrm>
            <a:off x="11358421" y="494291"/>
            <a:ext cx="830400" cy="8304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692" name="Shape 692"/>
          <p:cNvPicPr preferRelativeResize="0"/>
          <p:nvPr/>
        </p:nvPicPr>
        <p:blipFill rotWithShape="1">
          <a:blip r:embed="rId4">
            <a:alphaModFix/>
          </a:blip>
          <a:srcRect b="0" l="67515" r="0" t="0"/>
          <a:stretch/>
        </p:blipFill>
        <p:spPr>
          <a:xfrm>
            <a:off x="0" y="4613260"/>
            <a:ext cx="828300" cy="2549399"/>
          </a:xfrm>
          <a:prstGeom prst="rect">
            <a:avLst/>
          </a:prstGeom>
          <a:noFill/>
          <a:ln>
            <a:noFill/>
          </a:ln>
        </p:spPr>
      </p:pic>
      <p:pic>
        <p:nvPicPr>
          <p:cNvPr id="693" name="Shape 693"/>
          <p:cNvPicPr preferRelativeResize="0"/>
          <p:nvPr/>
        </p:nvPicPr>
        <p:blipFill rotWithShape="1">
          <a:blip r:embed="rId7">
            <a:alphaModFix/>
          </a:blip>
          <a:srcRect b="0" l="0" r="0" t="0"/>
          <a:stretch/>
        </p:blipFill>
        <p:spPr>
          <a:xfrm>
            <a:off x="10376421" y="6243551"/>
            <a:ext cx="1507199" cy="4659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dark">
    <p:bg>
      <p:bgPr>
        <a:blipFill rotWithShape="1">
          <a:blip r:embed="rId2">
            <a:alphaModFix/>
          </a:blip>
          <a:stretch>
            <a:fillRect b="0" l="0" r="0" t="0"/>
          </a:stretch>
        </a:blipFill>
      </p:bgPr>
    </p:bg>
    <p:spTree>
      <p:nvGrpSpPr>
        <p:cNvPr id="694" name="Shape 694"/>
        <p:cNvGrpSpPr/>
        <p:nvPr/>
      </p:nvGrpSpPr>
      <p:grpSpPr>
        <a:xfrm>
          <a:off x="0" y="0"/>
          <a:ext cx="0" cy="0"/>
          <a:chOff x="0" y="0"/>
          <a:chExt cx="0" cy="0"/>
        </a:xfrm>
      </p:grpSpPr>
      <p:sp>
        <p:nvSpPr>
          <p:cNvPr id="695" name="Shape 695"/>
          <p:cNvSpPr txBox="1"/>
          <p:nvPr>
            <p:ph type="title"/>
          </p:nvPr>
        </p:nvSpPr>
        <p:spPr>
          <a:xfrm>
            <a:off x="338348" y="90725"/>
            <a:ext cx="11515500" cy="9081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96" name="Shape 696"/>
          <p:cNvSpPr txBox="1"/>
          <p:nvPr>
            <p:ph idx="1" type="body"/>
          </p:nvPr>
        </p:nvSpPr>
        <p:spPr>
          <a:xfrm>
            <a:off x="338328" y="1021080"/>
            <a:ext cx="11484899" cy="338699"/>
          </a:xfrm>
          <a:prstGeom prst="rect">
            <a:avLst/>
          </a:prstGeom>
          <a:noFill/>
          <a:ln>
            <a:noFill/>
          </a:ln>
        </p:spPr>
        <p:txBody>
          <a:bodyPr anchorCtr="0" anchor="t" bIns="91425" lIns="91425" rIns="91425" tIns="91425"/>
          <a:lstStyle>
            <a:lvl1pPr indent="0" marL="0"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97" name="Shape 697"/>
          <p:cNvSpPr txBox="1"/>
          <p:nvPr>
            <p:ph idx="2" type="body"/>
          </p:nvPr>
        </p:nvSpPr>
        <p:spPr>
          <a:xfrm>
            <a:off x="338329" y="1601725"/>
            <a:ext cx="11516999" cy="45519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98" name="Shape 698"/>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699" name="Shape 699"/>
          <p:cNvPicPr preferRelativeResize="0"/>
          <p:nvPr/>
        </p:nvPicPr>
        <p:blipFill rotWithShape="1">
          <a:blip r:embed="rId3">
            <a:alphaModFix/>
          </a:blip>
          <a:srcRect b="0" l="0" r="0" t="0"/>
          <a:stretch/>
        </p:blipFill>
        <p:spPr>
          <a:xfrm>
            <a:off x="10376421" y="6243551"/>
            <a:ext cx="1507199" cy="4659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Sales_Cloud_Dark">
    <p:bg>
      <p:bgPr>
        <a:blipFill rotWithShape="1">
          <a:blip r:embed="rId2">
            <a:alphaModFix/>
          </a:blip>
          <a:stretch>
            <a:fillRect b="0" l="0" r="0" t="0"/>
          </a:stretch>
        </a:blipFill>
      </p:bgPr>
    </p:bg>
    <p:spTree>
      <p:nvGrpSpPr>
        <p:cNvPr id="700" name="Shape 700"/>
        <p:cNvGrpSpPr/>
        <p:nvPr/>
      </p:nvGrpSpPr>
      <p:grpSpPr>
        <a:xfrm>
          <a:off x="0" y="0"/>
          <a:ext cx="0" cy="0"/>
          <a:chOff x="0" y="0"/>
          <a:chExt cx="0" cy="0"/>
        </a:xfrm>
      </p:grpSpPr>
      <p:pic>
        <p:nvPicPr>
          <p:cNvPr id="701" name="Shape 701"/>
          <p:cNvPicPr preferRelativeResize="0"/>
          <p:nvPr/>
        </p:nvPicPr>
        <p:blipFill rotWithShape="1">
          <a:blip r:embed="rId3">
            <a:alphaModFix/>
          </a:blip>
          <a:srcRect b="0" l="0" r="0" t="0"/>
          <a:stretch/>
        </p:blipFill>
        <p:spPr>
          <a:xfrm>
            <a:off x="7185017" y="3786264"/>
            <a:ext cx="2578199" cy="2634299"/>
          </a:xfrm>
          <a:prstGeom prst="rect">
            <a:avLst/>
          </a:prstGeom>
          <a:noFill/>
          <a:ln>
            <a:noFill/>
          </a:ln>
        </p:spPr>
      </p:pic>
      <p:sp>
        <p:nvSpPr>
          <p:cNvPr id="702" name="Shape 702"/>
          <p:cNvSpPr/>
          <p:nvPr/>
        </p:nvSpPr>
        <p:spPr>
          <a:xfrm>
            <a:off x="571541" y="4693360"/>
            <a:ext cx="1006799" cy="1006799"/>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03" name="Shape 703"/>
          <p:cNvPicPr preferRelativeResize="0"/>
          <p:nvPr/>
        </p:nvPicPr>
        <p:blipFill rotWithShape="1">
          <a:blip r:embed="rId4">
            <a:alphaModFix/>
          </a:blip>
          <a:srcRect b="0" l="0" r="0" t="0"/>
          <a:stretch/>
        </p:blipFill>
        <p:spPr>
          <a:xfrm>
            <a:off x="101573" y="-100315"/>
            <a:ext cx="473400" cy="473400"/>
          </a:xfrm>
          <a:prstGeom prst="rect">
            <a:avLst/>
          </a:prstGeom>
          <a:noFill/>
          <a:ln>
            <a:noFill/>
          </a:ln>
        </p:spPr>
      </p:pic>
      <p:sp>
        <p:nvSpPr>
          <p:cNvPr id="704" name="Shape 704"/>
          <p:cNvSpPr/>
          <p:nvPr/>
        </p:nvSpPr>
        <p:spPr>
          <a:xfrm>
            <a:off x="-985732" y="-162267"/>
            <a:ext cx="1286100" cy="12861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05" name="Shape 705"/>
          <p:cNvPicPr preferRelativeResize="0"/>
          <p:nvPr/>
        </p:nvPicPr>
        <p:blipFill rotWithShape="1">
          <a:blip r:embed="rId5">
            <a:alphaModFix/>
          </a:blip>
          <a:srcRect b="0" l="0" r="0" t="0"/>
          <a:stretch/>
        </p:blipFill>
        <p:spPr>
          <a:xfrm>
            <a:off x="11358420" y="851205"/>
            <a:ext cx="1972500" cy="1972500"/>
          </a:xfrm>
          <a:prstGeom prst="rect">
            <a:avLst/>
          </a:prstGeom>
          <a:noFill/>
          <a:ln>
            <a:noFill/>
          </a:ln>
        </p:spPr>
      </p:pic>
      <p:sp>
        <p:nvSpPr>
          <p:cNvPr id="706" name="Shape 706"/>
          <p:cNvSpPr/>
          <p:nvPr/>
        </p:nvSpPr>
        <p:spPr>
          <a:xfrm>
            <a:off x="11358421" y="494291"/>
            <a:ext cx="830400" cy="8304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nvGrpSpPr>
          <p:cNvPr id="707" name="Shape 707"/>
          <p:cNvGrpSpPr/>
          <p:nvPr/>
        </p:nvGrpSpPr>
        <p:grpSpPr>
          <a:xfrm>
            <a:off x="8687139" y="5026955"/>
            <a:ext cx="1104227" cy="965899"/>
            <a:chOff x="9356932" y="5612937"/>
            <a:chExt cx="434171" cy="379782"/>
          </a:xfrm>
        </p:grpSpPr>
        <p:sp>
          <p:nvSpPr>
            <p:cNvPr id="708" name="Shape 708"/>
            <p:cNvSpPr/>
            <p:nvPr/>
          </p:nvSpPr>
          <p:spPr>
            <a:xfrm>
              <a:off x="9356932" y="5612937"/>
              <a:ext cx="338699" cy="338699"/>
            </a:xfrm>
            <a:prstGeom prst="ellipse">
              <a:avLst/>
            </a:prstGeom>
            <a:solidFill>
              <a:srgbClr val="FFFFFF">
                <a:alpha val="471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709" name="Shape 709"/>
            <p:cNvSpPr/>
            <p:nvPr/>
          </p:nvSpPr>
          <p:spPr>
            <a:xfrm>
              <a:off x="9600003" y="5801619"/>
              <a:ext cx="191099" cy="191099"/>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pic>
        <p:nvPicPr>
          <p:cNvPr id="710" name="Shape 710"/>
          <p:cNvPicPr preferRelativeResize="0"/>
          <p:nvPr/>
        </p:nvPicPr>
        <p:blipFill rotWithShape="1">
          <a:blip r:embed="rId6">
            <a:alphaModFix/>
          </a:blip>
          <a:srcRect b="0" l="0" r="0" t="0"/>
          <a:stretch/>
        </p:blipFill>
        <p:spPr>
          <a:xfrm>
            <a:off x="-908529" y="4979692"/>
            <a:ext cx="2549399" cy="2549399"/>
          </a:xfrm>
          <a:prstGeom prst="rect">
            <a:avLst/>
          </a:prstGeom>
          <a:noFill/>
          <a:ln>
            <a:noFill/>
          </a:ln>
        </p:spPr>
      </p:pic>
      <p:sp>
        <p:nvSpPr>
          <p:cNvPr id="711" name="Shape 711"/>
          <p:cNvSpPr txBox="1"/>
          <p:nvPr>
            <p:ph type="title"/>
          </p:nvPr>
        </p:nvSpPr>
        <p:spPr>
          <a:xfrm>
            <a:off x="338348" y="90725"/>
            <a:ext cx="11515500" cy="9081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12" name="Shape 712"/>
          <p:cNvSpPr txBox="1"/>
          <p:nvPr>
            <p:ph idx="1"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13" name="Shape 713"/>
          <p:cNvSpPr txBox="1"/>
          <p:nvPr>
            <p:ph idx="2" type="body"/>
          </p:nvPr>
        </p:nvSpPr>
        <p:spPr>
          <a:xfrm>
            <a:off x="338329" y="1601726"/>
            <a:ext cx="11516999" cy="45345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14" name="Shape 714"/>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715" name="Shape 715"/>
          <p:cNvPicPr preferRelativeResize="0"/>
          <p:nvPr/>
        </p:nvPicPr>
        <p:blipFill rotWithShape="1">
          <a:blip r:embed="rId7">
            <a:alphaModFix/>
          </a:blip>
          <a:srcRect b="0" l="0" r="0" t="0"/>
          <a:stretch/>
        </p:blipFill>
        <p:spPr>
          <a:xfrm>
            <a:off x="10376421" y="6243551"/>
            <a:ext cx="1507199" cy="4659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Service Cloud_Dark">
    <p:bg>
      <p:bgPr>
        <a:blipFill rotWithShape="1">
          <a:blip r:embed="rId2">
            <a:alphaModFix/>
          </a:blip>
          <a:stretch>
            <a:fillRect b="0" l="0" r="0" t="0"/>
          </a:stretch>
        </a:blipFill>
      </p:bgPr>
    </p:bg>
    <p:spTree>
      <p:nvGrpSpPr>
        <p:cNvPr id="716" name="Shape 716"/>
        <p:cNvGrpSpPr/>
        <p:nvPr/>
      </p:nvGrpSpPr>
      <p:grpSpPr>
        <a:xfrm>
          <a:off x="0" y="0"/>
          <a:ext cx="0" cy="0"/>
          <a:chOff x="0" y="0"/>
          <a:chExt cx="0" cy="0"/>
        </a:xfrm>
      </p:grpSpPr>
      <p:pic>
        <p:nvPicPr>
          <p:cNvPr id="717" name="Shape 717"/>
          <p:cNvPicPr preferRelativeResize="0"/>
          <p:nvPr/>
        </p:nvPicPr>
        <p:blipFill rotWithShape="1">
          <a:blip r:embed="rId3">
            <a:alphaModFix/>
          </a:blip>
          <a:srcRect b="0" l="0" r="0" t="0"/>
          <a:stretch/>
        </p:blipFill>
        <p:spPr>
          <a:xfrm>
            <a:off x="7185017" y="3786264"/>
            <a:ext cx="2578199" cy="2634299"/>
          </a:xfrm>
          <a:prstGeom prst="rect">
            <a:avLst/>
          </a:prstGeom>
          <a:noFill/>
          <a:ln>
            <a:noFill/>
          </a:ln>
        </p:spPr>
      </p:pic>
      <p:sp>
        <p:nvSpPr>
          <p:cNvPr id="718" name="Shape 718"/>
          <p:cNvSpPr/>
          <p:nvPr/>
        </p:nvSpPr>
        <p:spPr>
          <a:xfrm>
            <a:off x="571541" y="4693360"/>
            <a:ext cx="1006799" cy="1006799"/>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19" name="Shape 719"/>
          <p:cNvPicPr preferRelativeResize="0"/>
          <p:nvPr/>
        </p:nvPicPr>
        <p:blipFill rotWithShape="1">
          <a:blip r:embed="rId4">
            <a:alphaModFix/>
          </a:blip>
          <a:srcRect b="0" l="0" r="0" t="0"/>
          <a:stretch/>
        </p:blipFill>
        <p:spPr>
          <a:xfrm>
            <a:off x="101573" y="-100315"/>
            <a:ext cx="473400" cy="473400"/>
          </a:xfrm>
          <a:prstGeom prst="rect">
            <a:avLst/>
          </a:prstGeom>
          <a:noFill/>
          <a:ln>
            <a:noFill/>
          </a:ln>
        </p:spPr>
      </p:pic>
      <p:sp>
        <p:nvSpPr>
          <p:cNvPr id="720" name="Shape 720"/>
          <p:cNvSpPr/>
          <p:nvPr/>
        </p:nvSpPr>
        <p:spPr>
          <a:xfrm>
            <a:off x="-985732" y="-162267"/>
            <a:ext cx="1286100" cy="12861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21" name="Shape 721"/>
          <p:cNvPicPr preferRelativeResize="0"/>
          <p:nvPr/>
        </p:nvPicPr>
        <p:blipFill rotWithShape="1">
          <a:blip r:embed="rId5">
            <a:alphaModFix/>
          </a:blip>
          <a:srcRect b="0" l="0" r="0" t="0"/>
          <a:stretch/>
        </p:blipFill>
        <p:spPr>
          <a:xfrm>
            <a:off x="11358420" y="851205"/>
            <a:ext cx="1972500" cy="1972500"/>
          </a:xfrm>
          <a:prstGeom prst="rect">
            <a:avLst/>
          </a:prstGeom>
          <a:noFill/>
          <a:ln>
            <a:noFill/>
          </a:ln>
        </p:spPr>
      </p:pic>
      <p:sp>
        <p:nvSpPr>
          <p:cNvPr id="722" name="Shape 722"/>
          <p:cNvSpPr/>
          <p:nvPr/>
        </p:nvSpPr>
        <p:spPr>
          <a:xfrm>
            <a:off x="11358421" y="494291"/>
            <a:ext cx="830400" cy="8304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nvGrpSpPr>
          <p:cNvPr id="723" name="Shape 723"/>
          <p:cNvGrpSpPr/>
          <p:nvPr/>
        </p:nvGrpSpPr>
        <p:grpSpPr>
          <a:xfrm>
            <a:off x="8687139" y="5026955"/>
            <a:ext cx="1104227" cy="965899"/>
            <a:chOff x="9356932" y="5612937"/>
            <a:chExt cx="434171" cy="379782"/>
          </a:xfrm>
        </p:grpSpPr>
        <p:sp>
          <p:nvSpPr>
            <p:cNvPr id="724" name="Shape 724"/>
            <p:cNvSpPr/>
            <p:nvPr/>
          </p:nvSpPr>
          <p:spPr>
            <a:xfrm>
              <a:off x="9356932" y="5612937"/>
              <a:ext cx="338699" cy="338699"/>
            </a:xfrm>
            <a:prstGeom prst="ellipse">
              <a:avLst/>
            </a:prstGeom>
            <a:solidFill>
              <a:srgbClr val="FFFFFF">
                <a:alpha val="471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725" name="Shape 725"/>
            <p:cNvSpPr/>
            <p:nvPr/>
          </p:nvSpPr>
          <p:spPr>
            <a:xfrm>
              <a:off x="9600003" y="5801619"/>
              <a:ext cx="191099" cy="191099"/>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pic>
        <p:nvPicPr>
          <p:cNvPr id="726" name="Shape 726"/>
          <p:cNvPicPr preferRelativeResize="0"/>
          <p:nvPr/>
        </p:nvPicPr>
        <p:blipFill rotWithShape="1">
          <a:blip r:embed="rId6">
            <a:alphaModFix/>
          </a:blip>
          <a:srcRect b="0" l="0" r="0" t="0"/>
          <a:stretch/>
        </p:blipFill>
        <p:spPr>
          <a:xfrm>
            <a:off x="-908529" y="4979692"/>
            <a:ext cx="2549399" cy="2549399"/>
          </a:xfrm>
          <a:prstGeom prst="rect">
            <a:avLst/>
          </a:prstGeom>
          <a:noFill/>
          <a:ln>
            <a:noFill/>
          </a:ln>
        </p:spPr>
      </p:pic>
      <p:sp>
        <p:nvSpPr>
          <p:cNvPr id="727" name="Shape 727"/>
          <p:cNvSpPr txBox="1"/>
          <p:nvPr>
            <p:ph type="title"/>
          </p:nvPr>
        </p:nvSpPr>
        <p:spPr>
          <a:xfrm>
            <a:off x="338348" y="90725"/>
            <a:ext cx="11515500" cy="9081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28" name="Shape 728"/>
          <p:cNvSpPr txBox="1"/>
          <p:nvPr>
            <p:ph idx="1"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29" name="Shape 729"/>
          <p:cNvSpPr txBox="1"/>
          <p:nvPr>
            <p:ph idx="2" type="body"/>
          </p:nvPr>
        </p:nvSpPr>
        <p:spPr>
          <a:xfrm>
            <a:off x="338329" y="1601725"/>
            <a:ext cx="11516999" cy="44675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30" name="Shape 730"/>
          <p:cNvSpPr txBox="1"/>
          <p:nvPr>
            <p:ph idx="11" type="ftr"/>
          </p:nvPr>
        </p:nvSpPr>
        <p:spPr>
          <a:xfrm>
            <a:off x="333730" y="6270923"/>
            <a:ext cx="99066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731" name="Shape 731"/>
          <p:cNvPicPr preferRelativeResize="0"/>
          <p:nvPr/>
        </p:nvPicPr>
        <p:blipFill rotWithShape="1">
          <a:blip r:embed="rId7">
            <a:alphaModFix/>
          </a:blip>
          <a:srcRect b="0" l="0" r="0" t="0"/>
          <a:stretch/>
        </p:blipFill>
        <p:spPr>
          <a:xfrm>
            <a:off x="10376421" y="6243551"/>
            <a:ext cx="1507199" cy="4659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Marketing Cloud_Dark">
    <p:bg>
      <p:bgPr>
        <a:solidFill>
          <a:schemeClr val="accent5"/>
        </a:solidFill>
      </p:bgPr>
    </p:bg>
    <p:spTree>
      <p:nvGrpSpPr>
        <p:cNvPr id="732" name="Shape 732"/>
        <p:cNvGrpSpPr/>
        <p:nvPr/>
      </p:nvGrpSpPr>
      <p:grpSpPr>
        <a:xfrm>
          <a:off x="0" y="0"/>
          <a:ext cx="0" cy="0"/>
          <a:chOff x="0" y="0"/>
          <a:chExt cx="0" cy="0"/>
        </a:xfrm>
      </p:grpSpPr>
      <p:sp>
        <p:nvSpPr>
          <p:cNvPr id="733" name="Shape 733"/>
          <p:cNvSpPr/>
          <p:nvPr/>
        </p:nvSpPr>
        <p:spPr>
          <a:xfrm>
            <a:off x="0" y="0"/>
            <a:ext cx="12189000" cy="6858000"/>
          </a:xfrm>
          <a:prstGeom prst="rect">
            <a:avLst/>
          </a:prstGeom>
          <a:gradFill>
            <a:gsLst>
              <a:gs pos="0">
                <a:srgbClr val="9C5700"/>
              </a:gs>
              <a:gs pos="48000">
                <a:srgbClr val="F18700"/>
              </a:gs>
              <a:gs pos="100000">
                <a:srgbClr val="FFB557"/>
              </a:gs>
            </a:gsLst>
            <a:lin ang="2700006" scaled="0"/>
          </a:grad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pic>
        <p:nvPicPr>
          <p:cNvPr id="734" name="Shape 734"/>
          <p:cNvPicPr preferRelativeResize="0"/>
          <p:nvPr/>
        </p:nvPicPr>
        <p:blipFill rotWithShape="1">
          <a:blip r:embed="rId2">
            <a:alphaModFix/>
          </a:blip>
          <a:srcRect b="0" l="0" r="0" t="0"/>
          <a:stretch/>
        </p:blipFill>
        <p:spPr>
          <a:xfrm>
            <a:off x="7185017" y="3786264"/>
            <a:ext cx="2578199" cy="2634299"/>
          </a:xfrm>
          <a:prstGeom prst="rect">
            <a:avLst/>
          </a:prstGeom>
          <a:noFill/>
          <a:ln>
            <a:noFill/>
          </a:ln>
        </p:spPr>
      </p:pic>
      <p:sp>
        <p:nvSpPr>
          <p:cNvPr id="735" name="Shape 735"/>
          <p:cNvSpPr/>
          <p:nvPr/>
        </p:nvSpPr>
        <p:spPr>
          <a:xfrm>
            <a:off x="571541" y="4693360"/>
            <a:ext cx="1006799" cy="1006799"/>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36" name="Shape 736"/>
          <p:cNvPicPr preferRelativeResize="0"/>
          <p:nvPr/>
        </p:nvPicPr>
        <p:blipFill rotWithShape="1">
          <a:blip r:embed="rId3">
            <a:alphaModFix/>
          </a:blip>
          <a:srcRect b="0" l="0" r="0" t="0"/>
          <a:stretch/>
        </p:blipFill>
        <p:spPr>
          <a:xfrm>
            <a:off x="101573" y="-100315"/>
            <a:ext cx="473400" cy="473400"/>
          </a:xfrm>
          <a:prstGeom prst="rect">
            <a:avLst/>
          </a:prstGeom>
          <a:noFill/>
          <a:ln>
            <a:noFill/>
          </a:ln>
        </p:spPr>
      </p:pic>
      <p:sp>
        <p:nvSpPr>
          <p:cNvPr id="737" name="Shape 737"/>
          <p:cNvSpPr/>
          <p:nvPr/>
        </p:nvSpPr>
        <p:spPr>
          <a:xfrm>
            <a:off x="-985732" y="-162267"/>
            <a:ext cx="1286100" cy="12861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38" name="Shape 738"/>
          <p:cNvPicPr preferRelativeResize="0"/>
          <p:nvPr/>
        </p:nvPicPr>
        <p:blipFill rotWithShape="1">
          <a:blip r:embed="rId4">
            <a:alphaModFix/>
          </a:blip>
          <a:srcRect b="0" l="0" r="0" t="0"/>
          <a:stretch/>
        </p:blipFill>
        <p:spPr>
          <a:xfrm>
            <a:off x="11358420" y="851205"/>
            <a:ext cx="1972500" cy="1972500"/>
          </a:xfrm>
          <a:prstGeom prst="rect">
            <a:avLst/>
          </a:prstGeom>
          <a:noFill/>
          <a:ln>
            <a:noFill/>
          </a:ln>
        </p:spPr>
      </p:pic>
      <p:sp>
        <p:nvSpPr>
          <p:cNvPr id="739" name="Shape 739"/>
          <p:cNvSpPr/>
          <p:nvPr/>
        </p:nvSpPr>
        <p:spPr>
          <a:xfrm>
            <a:off x="11358421" y="494291"/>
            <a:ext cx="830400" cy="8304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nvGrpSpPr>
          <p:cNvPr id="740" name="Shape 740"/>
          <p:cNvGrpSpPr/>
          <p:nvPr/>
        </p:nvGrpSpPr>
        <p:grpSpPr>
          <a:xfrm>
            <a:off x="8687139" y="5026955"/>
            <a:ext cx="1104227" cy="965899"/>
            <a:chOff x="9356932" y="5612937"/>
            <a:chExt cx="434171" cy="379782"/>
          </a:xfrm>
        </p:grpSpPr>
        <p:sp>
          <p:nvSpPr>
            <p:cNvPr id="741" name="Shape 741"/>
            <p:cNvSpPr/>
            <p:nvPr/>
          </p:nvSpPr>
          <p:spPr>
            <a:xfrm>
              <a:off x="9356932" y="5612937"/>
              <a:ext cx="338699" cy="338699"/>
            </a:xfrm>
            <a:prstGeom prst="ellipse">
              <a:avLst/>
            </a:prstGeom>
            <a:solidFill>
              <a:srgbClr val="FFFFFF">
                <a:alpha val="471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742" name="Shape 742"/>
            <p:cNvSpPr/>
            <p:nvPr/>
          </p:nvSpPr>
          <p:spPr>
            <a:xfrm>
              <a:off x="9600003" y="5801619"/>
              <a:ext cx="191099" cy="191099"/>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pic>
        <p:nvPicPr>
          <p:cNvPr id="743" name="Shape 743"/>
          <p:cNvPicPr preferRelativeResize="0"/>
          <p:nvPr/>
        </p:nvPicPr>
        <p:blipFill rotWithShape="1">
          <a:blip r:embed="rId5">
            <a:alphaModFix/>
          </a:blip>
          <a:srcRect b="0" l="0" r="0" t="0"/>
          <a:stretch/>
        </p:blipFill>
        <p:spPr>
          <a:xfrm>
            <a:off x="-908529" y="4979692"/>
            <a:ext cx="2549399" cy="2549399"/>
          </a:xfrm>
          <a:prstGeom prst="rect">
            <a:avLst/>
          </a:prstGeom>
          <a:noFill/>
          <a:ln>
            <a:noFill/>
          </a:ln>
        </p:spPr>
      </p:pic>
      <p:sp>
        <p:nvSpPr>
          <p:cNvPr id="744" name="Shape 744"/>
          <p:cNvSpPr txBox="1"/>
          <p:nvPr>
            <p:ph type="title"/>
          </p:nvPr>
        </p:nvSpPr>
        <p:spPr>
          <a:xfrm>
            <a:off x="338348" y="90725"/>
            <a:ext cx="11515500" cy="9081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45" name="Shape 745"/>
          <p:cNvSpPr txBox="1"/>
          <p:nvPr>
            <p:ph idx="1"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46" name="Shape 746"/>
          <p:cNvSpPr txBox="1"/>
          <p:nvPr>
            <p:ph idx="2" type="body"/>
          </p:nvPr>
        </p:nvSpPr>
        <p:spPr>
          <a:xfrm>
            <a:off x="338329" y="1601728"/>
            <a:ext cx="11516999" cy="44808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47" name="Shape 747"/>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748" name="Shape 748"/>
          <p:cNvPicPr preferRelativeResize="0"/>
          <p:nvPr/>
        </p:nvPicPr>
        <p:blipFill rotWithShape="1">
          <a:blip r:embed="rId6">
            <a:alphaModFix/>
          </a:blip>
          <a:srcRect b="0" l="0" r="0" t="0"/>
          <a:stretch/>
        </p:blipFill>
        <p:spPr>
          <a:xfrm>
            <a:off x="10376421" y="6243551"/>
            <a:ext cx="1507199" cy="4659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Community Cloud_Dark">
    <p:bg>
      <p:bgPr>
        <a:solidFill>
          <a:schemeClr val="accent6"/>
        </a:solidFill>
      </p:bgPr>
    </p:bg>
    <p:spTree>
      <p:nvGrpSpPr>
        <p:cNvPr id="749" name="Shape 749"/>
        <p:cNvGrpSpPr/>
        <p:nvPr/>
      </p:nvGrpSpPr>
      <p:grpSpPr>
        <a:xfrm>
          <a:off x="0" y="0"/>
          <a:ext cx="0" cy="0"/>
          <a:chOff x="0" y="0"/>
          <a:chExt cx="0" cy="0"/>
        </a:xfrm>
      </p:grpSpPr>
      <p:sp>
        <p:nvSpPr>
          <p:cNvPr id="750" name="Shape 750"/>
          <p:cNvSpPr/>
          <p:nvPr/>
        </p:nvSpPr>
        <p:spPr>
          <a:xfrm>
            <a:off x="0" y="0"/>
            <a:ext cx="12189000" cy="6858000"/>
          </a:xfrm>
          <a:prstGeom prst="rect">
            <a:avLst/>
          </a:prstGeom>
          <a:gradFill>
            <a:gsLst>
              <a:gs pos="0">
                <a:srgbClr val="F4DA40"/>
              </a:gs>
              <a:gs pos="100000">
                <a:schemeClr val="accent6"/>
              </a:gs>
            </a:gsLst>
            <a:lin ang="13500032" scaled="0"/>
          </a:grad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pic>
        <p:nvPicPr>
          <p:cNvPr id="751" name="Shape 751"/>
          <p:cNvPicPr preferRelativeResize="0"/>
          <p:nvPr/>
        </p:nvPicPr>
        <p:blipFill rotWithShape="1">
          <a:blip r:embed="rId2">
            <a:alphaModFix/>
          </a:blip>
          <a:srcRect b="0" l="0" r="0" t="0"/>
          <a:stretch/>
        </p:blipFill>
        <p:spPr>
          <a:xfrm>
            <a:off x="7185017" y="3786264"/>
            <a:ext cx="2578199" cy="2634299"/>
          </a:xfrm>
          <a:prstGeom prst="rect">
            <a:avLst/>
          </a:prstGeom>
          <a:noFill/>
          <a:ln>
            <a:noFill/>
          </a:ln>
        </p:spPr>
      </p:pic>
      <p:sp>
        <p:nvSpPr>
          <p:cNvPr id="752" name="Shape 752"/>
          <p:cNvSpPr/>
          <p:nvPr/>
        </p:nvSpPr>
        <p:spPr>
          <a:xfrm>
            <a:off x="571541" y="4693360"/>
            <a:ext cx="1006799" cy="1006799"/>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53" name="Shape 753"/>
          <p:cNvPicPr preferRelativeResize="0"/>
          <p:nvPr/>
        </p:nvPicPr>
        <p:blipFill rotWithShape="1">
          <a:blip r:embed="rId3">
            <a:alphaModFix/>
          </a:blip>
          <a:srcRect b="0" l="0" r="0" t="0"/>
          <a:stretch/>
        </p:blipFill>
        <p:spPr>
          <a:xfrm>
            <a:off x="101573" y="-100315"/>
            <a:ext cx="473400" cy="473400"/>
          </a:xfrm>
          <a:prstGeom prst="rect">
            <a:avLst/>
          </a:prstGeom>
          <a:noFill/>
          <a:ln>
            <a:noFill/>
          </a:ln>
        </p:spPr>
      </p:pic>
      <p:sp>
        <p:nvSpPr>
          <p:cNvPr id="754" name="Shape 754"/>
          <p:cNvSpPr/>
          <p:nvPr/>
        </p:nvSpPr>
        <p:spPr>
          <a:xfrm>
            <a:off x="-985732" y="-162267"/>
            <a:ext cx="1286100" cy="12861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55" name="Shape 755"/>
          <p:cNvPicPr preferRelativeResize="0"/>
          <p:nvPr/>
        </p:nvPicPr>
        <p:blipFill rotWithShape="1">
          <a:blip r:embed="rId4">
            <a:alphaModFix/>
          </a:blip>
          <a:srcRect b="0" l="0" r="0" t="0"/>
          <a:stretch/>
        </p:blipFill>
        <p:spPr>
          <a:xfrm>
            <a:off x="11358420" y="851205"/>
            <a:ext cx="1972500" cy="1972500"/>
          </a:xfrm>
          <a:prstGeom prst="rect">
            <a:avLst/>
          </a:prstGeom>
          <a:noFill/>
          <a:ln>
            <a:noFill/>
          </a:ln>
        </p:spPr>
      </p:pic>
      <p:sp>
        <p:nvSpPr>
          <p:cNvPr id="756" name="Shape 756"/>
          <p:cNvSpPr/>
          <p:nvPr/>
        </p:nvSpPr>
        <p:spPr>
          <a:xfrm>
            <a:off x="11358421" y="494291"/>
            <a:ext cx="830400" cy="8304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nvGrpSpPr>
          <p:cNvPr id="757" name="Shape 757"/>
          <p:cNvGrpSpPr/>
          <p:nvPr/>
        </p:nvGrpSpPr>
        <p:grpSpPr>
          <a:xfrm>
            <a:off x="8687139" y="5026955"/>
            <a:ext cx="1104227" cy="965899"/>
            <a:chOff x="9356932" y="5612937"/>
            <a:chExt cx="434171" cy="379782"/>
          </a:xfrm>
        </p:grpSpPr>
        <p:sp>
          <p:nvSpPr>
            <p:cNvPr id="758" name="Shape 758"/>
            <p:cNvSpPr/>
            <p:nvPr/>
          </p:nvSpPr>
          <p:spPr>
            <a:xfrm>
              <a:off x="9356932" y="5612937"/>
              <a:ext cx="338699" cy="338699"/>
            </a:xfrm>
            <a:prstGeom prst="ellipse">
              <a:avLst/>
            </a:prstGeom>
            <a:solidFill>
              <a:srgbClr val="FFFFFF">
                <a:alpha val="471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759" name="Shape 759"/>
            <p:cNvSpPr/>
            <p:nvPr/>
          </p:nvSpPr>
          <p:spPr>
            <a:xfrm>
              <a:off x="9600003" y="5801619"/>
              <a:ext cx="191099" cy="191099"/>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pic>
        <p:nvPicPr>
          <p:cNvPr id="760" name="Shape 760"/>
          <p:cNvPicPr preferRelativeResize="0"/>
          <p:nvPr/>
        </p:nvPicPr>
        <p:blipFill rotWithShape="1">
          <a:blip r:embed="rId5">
            <a:alphaModFix/>
          </a:blip>
          <a:srcRect b="0" l="0" r="0" t="0"/>
          <a:stretch/>
        </p:blipFill>
        <p:spPr>
          <a:xfrm>
            <a:off x="-908529" y="4979692"/>
            <a:ext cx="2549399" cy="2549399"/>
          </a:xfrm>
          <a:prstGeom prst="rect">
            <a:avLst/>
          </a:prstGeom>
          <a:noFill/>
          <a:ln>
            <a:noFill/>
          </a:ln>
        </p:spPr>
      </p:pic>
      <p:sp>
        <p:nvSpPr>
          <p:cNvPr id="761" name="Shape 761"/>
          <p:cNvSpPr txBox="1"/>
          <p:nvPr>
            <p:ph type="title"/>
          </p:nvPr>
        </p:nvSpPr>
        <p:spPr>
          <a:xfrm>
            <a:off x="338348" y="90725"/>
            <a:ext cx="11515500" cy="9081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62" name="Shape 762"/>
          <p:cNvSpPr txBox="1"/>
          <p:nvPr>
            <p:ph idx="1" type="body"/>
          </p:nvPr>
        </p:nvSpPr>
        <p:spPr>
          <a:xfrm>
            <a:off x="338328" y="1021080"/>
            <a:ext cx="11484899" cy="338699"/>
          </a:xfrm>
          <a:prstGeom prst="rect">
            <a:avLst/>
          </a:prstGeom>
          <a:noFill/>
          <a:ln>
            <a:noFill/>
          </a:ln>
        </p:spPr>
        <p:txBody>
          <a:bodyPr anchorCtr="0" anchor="t" bIns="91425" lIns="91425" rIns="91425" tIns="91425"/>
          <a:lstStyle>
            <a:lvl1pPr indent="0" marL="0" rtl="0">
              <a:spcBef>
                <a:spcPts val="0"/>
              </a:spcBef>
              <a:buClr>
                <a:schemeClr val="dk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63" name="Shape 763"/>
          <p:cNvSpPr txBox="1"/>
          <p:nvPr>
            <p:ph idx="2" type="body"/>
          </p:nvPr>
        </p:nvSpPr>
        <p:spPr>
          <a:xfrm>
            <a:off x="338329" y="1601725"/>
            <a:ext cx="11516999" cy="44675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64" name="Shape 764"/>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765" name="Shape 765"/>
          <p:cNvPicPr preferRelativeResize="0"/>
          <p:nvPr/>
        </p:nvPicPr>
        <p:blipFill rotWithShape="1">
          <a:blip r:embed="rId6">
            <a:alphaModFix/>
          </a:blip>
          <a:srcRect b="0" l="0" r="0" t="0"/>
          <a:stretch/>
        </p:blipFill>
        <p:spPr>
          <a:xfrm>
            <a:off x="10376421" y="6243551"/>
            <a:ext cx="1507199" cy="4659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Analytics Cloud_Dark">
    <p:bg>
      <p:bgPr>
        <a:blipFill rotWithShape="1">
          <a:blip r:embed="rId2">
            <a:alphaModFix/>
          </a:blip>
          <a:stretch>
            <a:fillRect b="0" l="0" r="0" t="0"/>
          </a:stretch>
        </a:blipFill>
      </p:bgPr>
    </p:bg>
    <p:spTree>
      <p:nvGrpSpPr>
        <p:cNvPr id="766" name="Shape 766"/>
        <p:cNvGrpSpPr/>
        <p:nvPr/>
      </p:nvGrpSpPr>
      <p:grpSpPr>
        <a:xfrm>
          <a:off x="0" y="0"/>
          <a:ext cx="0" cy="0"/>
          <a:chOff x="0" y="0"/>
          <a:chExt cx="0" cy="0"/>
        </a:xfrm>
      </p:grpSpPr>
      <p:pic>
        <p:nvPicPr>
          <p:cNvPr id="767" name="Shape 767"/>
          <p:cNvPicPr preferRelativeResize="0"/>
          <p:nvPr/>
        </p:nvPicPr>
        <p:blipFill rotWithShape="1">
          <a:blip r:embed="rId3">
            <a:alphaModFix/>
          </a:blip>
          <a:srcRect b="0" l="0" r="0" t="0"/>
          <a:stretch/>
        </p:blipFill>
        <p:spPr>
          <a:xfrm>
            <a:off x="7185017" y="3786264"/>
            <a:ext cx="2578199" cy="2634299"/>
          </a:xfrm>
          <a:prstGeom prst="rect">
            <a:avLst/>
          </a:prstGeom>
          <a:noFill/>
          <a:ln>
            <a:noFill/>
          </a:ln>
        </p:spPr>
      </p:pic>
      <p:sp>
        <p:nvSpPr>
          <p:cNvPr id="768" name="Shape 768"/>
          <p:cNvSpPr/>
          <p:nvPr/>
        </p:nvSpPr>
        <p:spPr>
          <a:xfrm>
            <a:off x="571541" y="4693360"/>
            <a:ext cx="1006799" cy="1006799"/>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69" name="Shape 769"/>
          <p:cNvPicPr preferRelativeResize="0"/>
          <p:nvPr/>
        </p:nvPicPr>
        <p:blipFill rotWithShape="1">
          <a:blip r:embed="rId4">
            <a:alphaModFix/>
          </a:blip>
          <a:srcRect b="0" l="0" r="0" t="0"/>
          <a:stretch/>
        </p:blipFill>
        <p:spPr>
          <a:xfrm>
            <a:off x="101573" y="-100315"/>
            <a:ext cx="473400" cy="473400"/>
          </a:xfrm>
          <a:prstGeom prst="rect">
            <a:avLst/>
          </a:prstGeom>
          <a:noFill/>
          <a:ln>
            <a:noFill/>
          </a:ln>
        </p:spPr>
      </p:pic>
      <p:sp>
        <p:nvSpPr>
          <p:cNvPr id="770" name="Shape 770"/>
          <p:cNvSpPr/>
          <p:nvPr/>
        </p:nvSpPr>
        <p:spPr>
          <a:xfrm>
            <a:off x="-985732" y="-162267"/>
            <a:ext cx="1286100" cy="12861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71" name="Shape 771"/>
          <p:cNvPicPr preferRelativeResize="0"/>
          <p:nvPr/>
        </p:nvPicPr>
        <p:blipFill rotWithShape="1">
          <a:blip r:embed="rId5">
            <a:alphaModFix/>
          </a:blip>
          <a:srcRect b="0" l="0" r="0" t="0"/>
          <a:stretch/>
        </p:blipFill>
        <p:spPr>
          <a:xfrm>
            <a:off x="11358420" y="851205"/>
            <a:ext cx="1972500" cy="1972500"/>
          </a:xfrm>
          <a:prstGeom prst="rect">
            <a:avLst/>
          </a:prstGeom>
          <a:noFill/>
          <a:ln>
            <a:noFill/>
          </a:ln>
        </p:spPr>
      </p:pic>
      <p:sp>
        <p:nvSpPr>
          <p:cNvPr id="772" name="Shape 772"/>
          <p:cNvSpPr/>
          <p:nvPr/>
        </p:nvSpPr>
        <p:spPr>
          <a:xfrm>
            <a:off x="11358421" y="494291"/>
            <a:ext cx="830400" cy="8304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nvGrpSpPr>
          <p:cNvPr id="773" name="Shape 773"/>
          <p:cNvGrpSpPr/>
          <p:nvPr/>
        </p:nvGrpSpPr>
        <p:grpSpPr>
          <a:xfrm>
            <a:off x="8687139" y="5026955"/>
            <a:ext cx="1104227" cy="965899"/>
            <a:chOff x="9356932" y="5612937"/>
            <a:chExt cx="434171" cy="379782"/>
          </a:xfrm>
        </p:grpSpPr>
        <p:sp>
          <p:nvSpPr>
            <p:cNvPr id="774" name="Shape 774"/>
            <p:cNvSpPr/>
            <p:nvPr/>
          </p:nvSpPr>
          <p:spPr>
            <a:xfrm>
              <a:off x="9356932" y="5612937"/>
              <a:ext cx="338699" cy="338699"/>
            </a:xfrm>
            <a:prstGeom prst="ellipse">
              <a:avLst/>
            </a:prstGeom>
            <a:solidFill>
              <a:srgbClr val="FFFFFF">
                <a:alpha val="471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775" name="Shape 775"/>
            <p:cNvSpPr/>
            <p:nvPr/>
          </p:nvSpPr>
          <p:spPr>
            <a:xfrm>
              <a:off x="9600003" y="5801619"/>
              <a:ext cx="191099" cy="191099"/>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pic>
        <p:nvPicPr>
          <p:cNvPr id="776" name="Shape 776"/>
          <p:cNvPicPr preferRelativeResize="0"/>
          <p:nvPr/>
        </p:nvPicPr>
        <p:blipFill rotWithShape="1">
          <a:blip r:embed="rId6">
            <a:alphaModFix/>
          </a:blip>
          <a:srcRect b="0" l="0" r="0" t="0"/>
          <a:stretch/>
        </p:blipFill>
        <p:spPr>
          <a:xfrm>
            <a:off x="-908529" y="4979692"/>
            <a:ext cx="2549399" cy="2549399"/>
          </a:xfrm>
          <a:prstGeom prst="rect">
            <a:avLst/>
          </a:prstGeom>
          <a:noFill/>
          <a:ln>
            <a:noFill/>
          </a:ln>
        </p:spPr>
      </p:pic>
      <p:sp>
        <p:nvSpPr>
          <p:cNvPr id="777" name="Shape 777"/>
          <p:cNvSpPr txBox="1"/>
          <p:nvPr>
            <p:ph type="title"/>
          </p:nvPr>
        </p:nvSpPr>
        <p:spPr>
          <a:xfrm>
            <a:off x="338348" y="90725"/>
            <a:ext cx="11515500" cy="9081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78" name="Shape 778"/>
          <p:cNvSpPr txBox="1"/>
          <p:nvPr>
            <p:ph idx="1"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79" name="Shape 779"/>
          <p:cNvSpPr txBox="1"/>
          <p:nvPr>
            <p:ph idx="2" type="body"/>
          </p:nvPr>
        </p:nvSpPr>
        <p:spPr>
          <a:xfrm>
            <a:off x="338329" y="1601728"/>
            <a:ext cx="11516999" cy="44808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80" name="Shape 780"/>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781" name="Shape 781"/>
          <p:cNvPicPr preferRelativeResize="0"/>
          <p:nvPr/>
        </p:nvPicPr>
        <p:blipFill rotWithShape="1">
          <a:blip r:embed="rId7">
            <a:alphaModFix/>
          </a:blip>
          <a:srcRect b="0" l="0" r="0" t="0"/>
          <a:stretch/>
        </p:blipFill>
        <p:spPr>
          <a:xfrm>
            <a:off x="10376421" y="6243551"/>
            <a:ext cx="1507199" cy="4659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Platform Cloud_Dark">
    <p:bg>
      <p:bgPr>
        <a:blipFill rotWithShape="1">
          <a:blip r:embed="rId2">
            <a:alphaModFix/>
          </a:blip>
          <a:stretch>
            <a:fillRect b="0" l="0" r="0" t="0"/>
          </a:stretch>
        </a:blipFill>
      </p:bgPr>
    </p:bg>
    <p:spTree>
      <p:nvGrpSpPr>
        <p:cNvPr id="782" name="Shape 782"/>
        <p:cNvGrpSpPr/>
        <p:nvPr/>
      </p:nvGrpSpPr>
      <p:grpSpPr>
        <a:xfrm>
          <a:off x="0" y="0"/>
          <a:ext cx="0" cy="0"/>
          <a:chOff x="0" y="0"/>
          <a:chExt cx="0" cy="0"/>
        </a:xfrm>
      </p:grpSpPr>
      <p:pic>
        <p:nvPicPr>
          <p:cNvPr id="783" name="Shape 783"/>
          <p:cNvPicPr preferRelativeResize="0"/>
          <p:nvPr/>
        </p:nvPicPr>
        <p:blipFill rotWithShape="1">
          <a:blip r:embed="rId3">
            <a:alphaModFix/>
          </a:blip>
          <a:srcRect b="0" l="0" r="0" t="0"/>
          <a:stretch/>
        </p:blipFill>
        <p:spPr>
          <a:xfrm>
            <a:off x="7185017" y="3786264"/>
            <a:ext cx="2578199" cy="2634299"/>
          </a:xfrm>
          <a:prstGeom prst="rect">
            <a:avLst/>
          </a:prstGeom>
          <a:noFill/>
          <a:ln>
            <a:noFill/>
          </a:ln>
        </p:spPr>
      </p:pic>
      <p:sp>
        <p:nvSpPr>
          <p:cNvPr id="784" name="Shape 784"/>
          <p:cNvSpPr/>
          <p:nvPr/>
        </p:nvSpPr>
        <p:spPr>
          <a:xfrm>
            <a:off x="571541" y="4693360"/>
            <a:ext cx="1006799" cy="1006799"/>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85" name="Shape 785"/>
          <p:cNvPicPr preferRelativeResize="0"/>
          <p:nvPr/>
        </p:nvPicPr>
        <p:blipFill rotWithShape="1">
          <a:blip r:embed="rId4">
            <a:alphaModFix/>
          </a:blip>
          <a:srcRect b="0" l="0" r="0" t="0"/>
          <a:stretch/>
        </p:blipFill>
        <p:spPr>
          <a:xfrm>
            <a:off x="101573" y="-100315"/>
            <a:ext cx="473400" cy="473400"/>
          </a:xfrm>
          <a:prstGeom prst="rect">
            <a:avLst/>
          </a:prstGeom>
          <a:noFill/>
          <a:ln>
            <a:noFill/>
          </a:ln>
        </p:spPr>
      </p:pic>
      <p:sp>
        <p:nvSpPr>
          <p:cNvPr id="786" name="Shape 786"/>
          <p:cNvSpPr/>
          <p:nvPr/>
        </p:nvSpPr>
        <p:spPr>
          <a:xfrm>
            <a:off x="-985732" y="-162267"/>
            <a:ext cx="1286100" cy="12861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787" name="Shape 787"/>
          <p:cNvPicPr preferRelativeResize="0"/>
          <p:nvPr/>
        </p:nvPicPr>
        <p:blipFill rotWithShape="1">
          <a:blip r:embed="rId5">
            <a:alphaModFix/>
          </a:blip>
          <a:srcRect b="0" l="0" r="0" t="0"/>
          <a:stretch/>
        </p:blipFill>
        <p:spPr>
          <a:xfrm>
            <a:off x="11358420" y="851205"/>
            <a:ext cx="1972500" cy="1972500"/>
          </a:xfrm>
          <a:prstGeom prst="rect">
            <a:avLst/>
          </a:prstGeom>
          <a:noFill/>
          <a:ln>
            <a:noFill/>
          </a:ln>
        </p:spPr>
      </p:pic>
      <p:sp>
        <p:nvSpPr>
          <p:cNvPr id="788" name="Shape 788"/>
          <p:cNvSpPr/>
          <p:nvPr/>
        </p:nvSpPr>
        <p:spPr>
          <a:xfrm>
            <a:off x="11358421" y="494291"/>
            <a:ext cx="830400" cy="8304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nvGrpSpPr>
          <p:cNvPr id="789" name="Shape 789"/>
          <p:cNvGrpSpPr/>
          <p:nvPr/>
        </p:nvGrpSpPr>
        <p:grpSpPr>
          <a:xfrm>
            <a:off x="8687139" y="5026955"/>
            <a:ext cx="1104227" cy="965899"/>
            <a:chOff x="9356932" y="5612937"/>
            <a:chExt cx="434171" cy="379782"/>
          </a:xfrm>
        </p:grpSpPr>
        <p:sp>
          <p:nvSpPr>
            <p:cNvPr id="790" name="Shape 790"/>
            <p:cNvSpPr/>
            <p:nvPr/>
          </p:nvSpPr>
          <p:spPr>
            <a:xfrm>
              <a:off x="9356932" y="5612937"/>
              <a:ext cx="338699" cy="338699"/>
            </a:xfrm>
            <a:prstGeom prst="ellipse">
              <a:avLst/>
            </a:prstGeom>
            <a:solidFill>
              <a:srgbClr val="FFFFFF">
                <a:alpha val="471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791" name="Shape 791"/>
            <p:cNvSpPr/>
            <p:nvPr/>
          </p:nvSpPr>
          <p:spPr>
            <a:xfrm>
              <a:off x="9600003" y="5801619"/>
              <a:ext cx="191099" cy="191099"/>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pic>
        <p:nvPicPr>
          <p:cNvPr id="792" name="Shape 792"/>
          <p:cNvPicPr preferRelativeResize="0"/>
          <p:nvPr/>
        </p:nvPicPr>
        <p:blipFill rotWithShape="1">
          <a:blip r:embed="rId6">
            <a:alphaModFix/>
          </a:blip>
          <a:srcRect b="0" l="0" r="0" t="0"/>
          <a:stretch/>
        </p:blipFill>
        <p:spPr>
          <a:xfrm>
            <a:off x="-908529" y="4979692"/>
            <a:ext cx="2549399" cy="2549399"/>
          </a:xfrm>
          <a:prstGeom prst="rect">
            <a:avLst/>
          </a:prstGeom>
          <a:noFill/>
          <a:ln>
            <a:noFill/>
          </a:ln>
        </p:spPr>
      </p:pic>
      <p:sp>
        <p:nvSpPr>
          <p:cNvPr id="793" name="Shape 793"/>
          <p:cNvSpPr txBox="1"/>
          <p:nvPr>
            <p:ph type="title"/>
          </p:nvPr>
        </p:nvSpPr>
        <p:spPr>
          <a:xfrm>
            <a:off x="338348" y="90725"/>
            <a:ext cx="11515500" cy="908100"/>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94" name="Shape 794"/>
          <p:cNvSpPr txBox="1"/>
          <p:nvPr>
            <p:ph idx="1" type="body"/>
          </p:nvPr>
        </p:nvSpPr>
        <p:spPr>
          <a:xfrm>
            <a:off x="338328" y="1021080"/>
            <a:ext cx="11484899"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95" name="Shape 795"/>
          <p:cNvSpPr txBox="1"/>
          <p:nvPr>
            <p:ph idx="2" type="body"/>
          </p:nvPr>
        </p:nvSpPr>
        <p:spPr>
          <a:xfrm>
            <a:off x="338329" y="1601728"/>
            <a:ext cx="11516999" cy="4480800"/>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96" name="Shape 796"/>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797" name="Shape 797"/>
          <p:cNvPicPr preferRelativeResize="0"/>
          <p:nvPr/>
        </p:nvPicPr>
        <p:blipFill rotWithShape="1">
          <a:blip r:embed="rId7">
            <a:alphaModFix/>
          </a:blip>
          <a:srcRect b="0" l="0" r="0" t="0"/>
          <a:stretch/>
        </p:blipFill>
        <p:spPr>
          <a:xfrm>
            <a:off x="10376421" y="6243551"/>
            <a:ext cx="1507199" cy="465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ank You_slide">
    <p:bg>
      <p:bgPr>
        <a:blipFill rotWithShape="1">
          <a:blip r:embed="rId2">
            <a:alphaModFix/>
          </a:blip>
          <a:stretch>
            <a:fillRect b="0" l="0" r="0" t="0"/>
          </a:stretch>
        </a:blipFill>
      </p:bgPr>
    </p:bg>
    <p:spTree>
      <p:nvGrpSpPr>
        <p:cNvPr id="798" name="Shape 798"/>
        <p:cNvGrpSpPr/>
        <p:nvPr/>
      </p:nvGrpSpPr>
      <p:grpSpPr>
        <a:xfrm>
          <a:off x="0" y="0"/>
          <a:ext cx="0" cy="0"/>
          <a:chOff x="0" y="0"/>
          <a:chExt cx="0" cy="0"/>
        </a:xfrm>
      </p:grpSpPr>
      <p:pic>
        <p:nvPicPr>
          <p:cNvPr id="799" name="Shape 799"/>
          <p:cNvPicPr preferRelativeResize="0"/>
          <p:nvPr/>
        </p:nvPicPr>
        <p:blipFill rotWithShape="1">
          <a:blip r:embed="rId3">
            <a:alphaModFix/>
          </a:blip>
          <a:srcRect b="0" l="0" r="0" t="0"/>
          <a:stretch/>
        </p:blipFill>
        <p:spPr>
          <a:xfrm>
            <a:off x="3082565" y="2274482"/>
            <a:ext cx="5567100" cy="1720200"/>
          </a:xfrm>
          <a:prstGeom prst="rect">
            <a:avLst/>
          </a:prstGeom>
          <a:noFill/>
          <a:ln>
            <a:noFill/>
          </a:ln>
        </p:spPr>
      </p:pic>
      <p:pic>
        <p:nvPicPr>
          <p:cNvPr id="800" name="Shape 800"/>
          <p:cNvPicPr preferRelativeResize="0"/>
          <p:nvPr/>
        </p:nvPicPr>
        <p:blipFill rotWithShape="1">
          <a:blip r:embed="rId4">
            <a:alphaModFix/>
          </a:blip>
          <a:srcRect b="0" l="0" r="0" t="0"/>
          <a:stretch/>
        </p:blipFill>
        <p:spPr>
          <a:xfrm>
            <a:off x="7185017" y="3786264"/>
            <a:ext cx="2578199" cy="2634299"/>
          </a:xfrm>
          <a:prstGeom prst="rect">
            <a:avLst/>
          </a:prstGeom>
          <a:noFill/>
          <a:ln>
            <a:noFill/>
          </a:ln>
        </p:spPr>
      </p:pic>
      <p:grpSp>
        <p:nvGrpSpPr>
          <p:cNvPr id="801" name="Shape 801"/>
          <p:cNvGrpSpPr/>
          <p:nvPr/>
        </p:nvGrpSpPr>
        <p:grpSpPr>
          <a:xfrm>
            <a:off x="8687139" y="5026955"/>
            <a:ext cx="1104227" cy="965899"/>
            <a:chOff x="9356932" y="5612937"/>
            <a:chExt cx="434171" cy="379782"/>
          </a:xfrm>
        </p:grpSpPr>
        <p:sp>
          <p:nvSpPr>
            <p:cNvPr id="802" name="Shape 802"/>
            <p:cNvSpPr/>
            <p:nvPr/>
          </p:nvSpPr>
          <p:spPr>
            <a:xfrm>
              <a:off x="9356932" y="5612937"/>
              <a:ext cx="338699" cy="338699"/>
            </a:xfrm>
            <a:prstGeom prst="ellipse">
              <a:avLst/>
            </a:prstGeom>
            <a:solidFill>
              <a:srgbClr val="FFFFFF">
                <a:alpha val="471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sp>
          <p:nvSpPr>
            <p:cNvPr id="803" name="Shape 803"/>
            <p:cNvSpPr/>
            <p:nvPr/>
          </p:nvSpPr>
          <p:spPr>
            <a:xfrm>
              <a:off x="9600003" y="5801619"/>
              <a:ext cx="191099" cy="191099"/>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grpSp>
      <p:sp>
        <p:nvSpPr>
          <p:cNvPr id="804" name="Shape 804"/>
          <p:cNvSpPr txBox="1"/>
          <p:nvPr/>
        </p:nvSpPr>
        <p:spPr>
          <a:xfrm>
            <a:off x="4631601" y="4184041"/>
            <a:ext cx="2578499" cy="646199"/>
          </a:xfrm>
          <a:prstGeom prst="rect">
            <a:avLst/>
          </a:prstGeom>
          <a:noFill/>
          <a:ln>
            <a:noFill/>
          </a:ln>
        </p:spPr>
        <p:txBody>
          <a:bodyPr anchorCtr="0" anchor="t" bIns="45675" lIns="91375" rIns="91375" tIns="45675">
            <a:noAutofit/>
          </a:bodyPr>
          <a:lstStyle/>
          <a:p>
            <a:pPr indent="0" lvl="0" marL="0" marR="0" rtl="0" algn="l">
              <a:spcBef>
                <a:spcPts val="0"/>
              </a:spcBef>
              <a:spcAft>
                <a:spcPts val="1000"/>
              </a:spcAft>
              <a:buSzPct val="25000"/>
              <a:buNone/>
            </a:pPr>
            <a:r>
              <a:rPr b="1" baseline="0" i="0" lang="en-US" sz="3600" u="none" cap="none" strike="noStrike">
                <a:solidFill>
                  <a:schemeClr val="lt1"/>
                </a:solidFill>
                <a:latin typeface="Arial"/>
                <a:ea typeface="Arial"/>
                <a:cs typeface="Arial"/>
                <a:sym typeface="Arial"/>
              </a:rPr>
              <a:t>Thank you</a:t>
            </a:r>
          </a:p>
        </p:txBody>
      </p:sp>
      <p:pic>
        <p:nvPicPr>
          <p:cNvPr id="805" name="Shape 805"/>
          <p:cNvPicPr preferRelativeResize="0"/>
          <p:nvPr/>
        </p:nvPicPr>
        <p:blipFill rotWithShape="1">
          <a:blip r:embed="rId5">
            <a:alphaModFix/>
          </a:blip>
          <a:srcRect b="0" l="0" r="0" t="0"/>
          <a:stretch/>
        </p:blipFill>
        <p:spPr>
          <a:xfrm>
            <a:off x="101573" y="-100315"/>
            <a:ext cx="473400" cy="473400"/>
          </a:xfrm>
          <a:prstGeom prst="rect">
            <a:avLst/>
          </a:prstGeom>
          <a:noFill/>
          <a:ln>
            <a:noFill/>
          </a:ln>
        </p:spPr>
      </p:pic>
      <p:sp>
        <p:nvSpPr>
          <p:cNvPr id="806" name="Shape 806"/>
          <p:cNvSpPr/>
          <p:nvPr/>
        </p:nvSpPr>
        <p:spPr>
          <a:xfrm>
            <a:off x="1" y="-61544"/>
            <a:ext cx="300228" cy="1084517"/>
          </a:xfrm>
          <a:custGeom>
            <a:pathLst>
              <a:path extrusionOk="0" h="1084518" w="300229">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807" name="Shape 807"/>
          <p:cNvPicPr preferRelativeResize="0"/>
          <p:nvPr/>
        </p:nvPicPr>
        <p:blipFill rotWithShape="1">
          <a:blip r:embed="rId6">
            <a:alphaModFix/>
          </a:blip>
          <a:srcRect b="0" l="0" r="57903" t="0"/>
          <a:stretch/>
        </p:blipFill>
        <p:spPr>
          <a:xfrm>
            <a:off x="11358421" y="851205"/>
            <a:ext cx="830400" cy="1972500"/>
          </a:xfrm>
          <a:prstGeom prst="rect">
            <a:avLst/>
          </a:prstGeom>
          <a:noFill/>
          <a:ln>
            <a:noFill/>
          </a:ln>
        </p:spPr>
      </p:pic>
      <p:sp>
        <p:nvSpPr>
          <p:cNvPr id="808" name="Shape 808"/>
          <p:cNvSpPr/>
          <p:nvPr/>
        </p:nvSpPr>
        <p:spPr>
          <a:xfrm>
            <a:off x="11358421" y="494291"/>
            <a:ext cx="830400" cy="830400"/>
          </a:xfrm>
          <a:prstGeom prst="ellipse">
            <a:avLst/>
          </a:prstGeom>
          <a:solidFill>
            <a:srgbClr val="FFFFFF">
              <a:alpha val="4710"/>
            </a:srgbClr>
          </a:solidFill>
          <a:ln>
            <a:noFill/>
          </a:ln>
        </p:spPr>
        <p:txBody>
          <a:bodyPr anchorCtr="0" anchor="ctr" bIns="45675" lIns="91375" rIns="91375" tIns="45675">
            <a:noAutofit/>
          </a:bodyPr>
          <a:lstStyle/>
          <a:p>
            <a:pPr indent="0" lvl="0" marL="0" marR="0" rtl="0" algn="ctr">
              <a:spcBef>
                <a:spcPts val="0"/>
              </a:spcBef>
              <a:buNone/>
            </a:pPr>
            <a:r>
              <a:t/>
            </a:r>
            <a:endParaRPr b="1" baseline="0" i="0" sz="1900" u="none" cap="none" strike="noStrike">
              <a:solidFill>
                <a:schemeClr val="lt1"/>
              </a:solidFill>
              <a:latin typeface="Arial"/>
              <a:ea typeface="Arial"/>
              <a:cs typeface="Arial"/>
              <a:sym typeface="Arial"/>
            </a:endParaRPr>
          </a:p>
        </p:txBody>
      </p:sp>
      <p:pic>
        <p:nvPicPr>
          <p:cNvPr id="809" name="Shape 809"/>
          <p:cNvPicPr preferRelativeResize="0"/>
          <p:nvPr/>
        </p:nvPicPr>
        <p:blipFill rotWithShape="1">
          <a:blip r:embed="rId7">
            <a:alphaModFix/>
          </a:blip>
          <a:srcRect b="0" l="67515" r="0" t="0"/>
          <a:stretch/>
        </p:blipFill>
        <p:spPr>
          <a:xfrm>
            <a:off x="0" y="4613260"/>
            <a:ext cx="828300" cy="2549399"/>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rawing Guide Layout Slide">
    <p:spTree>
      <p:nvGrpSpPr>
        <p:cNvPr id="810" name="Shape 810"/>
        <p:cNvGrpSpPr/>
        <p:nvPr/>
      </p:nvGrpSpPr>
      <p:grpSpPr>
        <a:xfrm>
          <a:off x="0" y="0"/>
          <a:ext cx="0" cy="0"/>
          <a:chOff x="0" y="0"/>
          <a:chExt cx="0" cy="0"/>
        </a:xfrm>
      </p:grpSpPr>
      <p:sp>
        <p:nvSpPr>
          <p:cNvPr id="811" name="Shape 811"/>
          <p:cNvSpPr txBox="1"/>
          <p:nvPr>
            <p:ph idx="1" type="body"/>
          </p:nvPr>
        </p:nvSpPr>
        <p:spPr>
          <a:xfrm>
            <a:off x="338329" y="1021080"/>
            <a:ext cx="11663100" cy="338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12" name="Shape 812"/>
          <p:cNvSpPr txBox="1"/>
          <p:nvPr/>
        </p:nvSpPr>
        <p:spPr>
          <a:xfrm>
            <a:off x="338348" y="90725"/>
            <a:ext cx="11515500" cy="908100"/>
          </a:xfrm>
          <a:prstGeom prst="rect">
            <a:avLst/>
          </a:prstGeom>
          <a:noFill/>
          <a:ln>
            <a:noFill/>
          </a:ln>
        </p:spPr>
        <p:txBody>
          <a:bodyPr anchorCtr="0" anchor="b" bIns="0" lIns="0" rIns="0" tIns="0">
            <a:noAutofit/>
          </a:bodyPr>
          <a:lstStyle/>
          <a:p>
            <a:pPr indent="0" lvl="0" marL="0" marR="0" rtl="0" algn="l">
              <a:lnSpc>
                <a:spcPct val="9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Standard Drawing Guide Placement Layout Slide (Margins)</a:t>
            </a:r>
          </a:p>
        </p:txBody>
      </p:sp>
      <p:cxnSp>
        <p:nvCxnSpPr>
          <p:cNvPr id="813" name="Shape 813"/>
          <p:cNvCxnSpPr/>
          <p:nvPr/>
        </p:nvCxnSpPr>
        <p:spPr>
          <a:xfrm>
            <a:off x="336550" y="0"/>
            <a:ext cx="0" cy="6858000"/>
          </a:xfrm>
          <a:prstGeom prst="straightConnector1">
            <a:avLst/>
          </a:prstGeom>
          <a:noFill/>
          <a:ln cap="flat" cmpd="sng" w="19050">
            <a:solidFill>
              <a:srgbClr val="C00000"/>
            </a:solidFill>
            <a:prstDash val="solid"/>
            <a:round/>
            <a:headEnd len="med" w="med" type="none"/>
            <a:tailEnd len="med" w="med" type="none"/>
          </a:ln>
        </p:spPr>
      </p:cxnSp>
      <p:cxnSp>
        <p:nvCxnSpPr>
          <p:cNvPr id="814" name="Shape 814"/>
          <p:cNvCxnSpPr/>
          <p:nvPr/>
        </p:nvCxnSpPr>
        <p:spPr>
          <a:xfrm>
            <a:off x="11847253" y="-1586"/>
            <a:ext cx="0" cy="6858000"/>
          </a:xfrm>
          <a:prstGeom prst="straightConnector1">
            <a:avLst/>
          </a:prstGeom>
          <a:noFill/>
          <a:ln cap="flat" cmpd="sng" w="19050">
            <a:solidFill>
              <a:srgbClr val="C00000"/>
            </a:solidFill>
            <a:prstDash val="solid"/>
            <a:round/>
            <a:headEnd len="med" w="med" type="none"/>
            <a:tailEnd len="med" w="med" type="none"/>
          </a:ln>
        </p:spPr>
      </p:cxnSp>
      <p:cxnSp>
        <p:nvCxnSpPr>
          <p:cNvPr id="815" name="Shape 815"/>
          <p:cNvCxnSpPr/>
          <p:nvPr/>
        </p:nvCxnSpPr>
        <p:spPr>
          <a:xfrm rot="10800000">
            <a:off x="6094437" y="16748"/>
            <a:ext cx="0" cy="12189000"/>
          </a:xfrm>
          <a:prstGeom prst="straightConnector1">
            <a:avLst/>
          </a:prstGeom>
          <a:noFill/>
          <a:ln cap="flat" cmpd="sng" w="9525">
            <a:solidFill>
              <a:srgbClr val="C00000"/>
            </a:solidFill>
            <a:prstDash val="solid"/>
            <a:round/>
            <a:headEnd len="med" w="med" type="none"/>
            <a:tailEnd len="med" w="med" type="none"/>
          </a:ln>
        </p:spPr>
      </p:cxnSp>
      <p:cxnSp>
        <p:nvCxnSpPr>
          <p:cNvPr id="816" name="Shape 816"/>
          <p:cNvCxnSpPr/>
          <p:nvPr/>
        </p:nvCxnSpPr>
        <p:spPr>
          <a:xfrm rot="10800000">
            <a:off x="6094437" y="-4465644"/>
            <a:ext cx="0" cy="12189000"/>
          </a:xfrm>
          <a:prstGeom prst="straightConnector1">
            <a:avLst/>
          </a:prstGeom>
          <a:noFill/>
          <a:ln cap="flat" cmpd="sng" w="19050">
            <a:solidFill>
              <a:srgbClr val="C00000"/>
            </a:solidFill>
            <a:prstDash val="solid"/>
            <a:round/>
            <a:headEnd len="med" w="med" type="none"/>
            <a:tailEnd len="med" w="med" type="none"/>
          </a:ln>
        </p:spPr>
      </p:cxnSp>
      <p:cxnSp>
        <p:nvCxnSpPr>
          <p:cNvPr id="817" name="Shape 817"/>
          <p:cNvCxnSpPr/>
          <p:nvPr/>
        </p:nvCxnSpPr>
        <p:spPr>
          <a:xfrm rot="10800000">
            <a:off x="6094437" y="-5478468"/>
            <a:ext cx="0" cy="12189000"/>
          </a:xfrm>
          <a:prstGeom prst="straightConnector1">
            <a:avLst/>
          </a:prstGeom>
          <a:noFill/>
          <a:ln cap="flat" cmpd="sng" w="19050">
            <a:solidFill>
              <a:srgbClr val="C00000"/>
            </a:solidFill>
            <a:prstDash val="solid"/>
            <a:round/>
            <a:headEnd len="med" w="med" type="none"/>
            <a:tailEnd len="med" w="med" type="none"/>
          </a:ln>
        </p:spPr>
      </p:cxnSp>
      <p:sp>
        <p:nvSpPr>
          <p:cNvPr id="818" name="Shape 818"/>
          <p:cNvSpPr/>
          <p:nvPr/>
        </p:nvSpPr>
        <p:spPr>
          <a:xfrm>
            <a:off x="6534426" y="2112525"/>
            <a:ext cx="5365499" cy="3539400"/>
          </a:xfrm>
          <a:prstGeom prst="rect">
            <a:avLst/>
          </a:prstGeom>
          <a:noFill/>
          <a:ln>
            <a:noFill/>
          </a:ln>
        </p:spPr>
        <p:txBody>
          <a:bodyPr anchorCtr="0" anchor="t" bIns="60900" lIns="121800" rIns="121800" tIns="60900">
            <a:noAutofit/>
          </a:bodyPr>
          <a:lstStyle/>
          <a:p>
            <a:pPr indent="0" lvl="0" marL="0" marR="0" rtl="0" algn="l">
              <a:lnSpc>
                <a:spcPct val="100000"/>
              </a:lnSpc>
              <a:spcBef>
                <a:spcPts val="0"/>
              </a:spcBef>
              <a:spcAft>
                <a:spcPts val="0"/>
              </a:spcAft>
              <a:buClr>
                <a:srgbClr val="00A1E0"/>
              </a:buClr>
              <a:buSzPct val="25000"/>
              <a:buFont typeface="Arial"/>
              <a:buNone/>
            </a:pPr>
            <a:r>
              <a:rPr b="1" baseline="0" i="0" lang="en-US" sz="1600" u="none" cap="none" strike="noStrike">
                <a:solidFill>
                  <a:srgbClr val="00A1E0"/>
                </a:solidFill>
                <a:latin typeface="Arial"/>
                <a:ea typeface="Arial"/>
                <a:cs typeface="Arial"/>
                <a:sym typeface="Arial"/>
              </a:rPr>
              <a:t>Realigning Guides</a:t>
            </a:r>
          </a:p>
          <a:p>
            <a:pPr indent="0" lvl="0" marL="0" marR="0" rtl="0" algn="l">
              <a:spcBef>
                <a:spcPts val="800"/>
              </a:spcBef>
              <a:buSzPct val="25000"/>
              <a:buNone/>
            </a:pPr>
            <a:r>
              <a:rPr b="0" baseline="0" i="0" lang="en-US" sz="1200" u="none" cap="none" strike="noStrike">
                <a:solidFill>
                  <a:schemeClr val="accent2"/>
                </a:solidFill>
                <a:latin typeface="Arial"/>
                <a:ea typeface="Arial"/>
                <a:cs typeface="Arial"/>
                <a:sym typeface="Arial"/>
              </a:rPr>
              <a:t>Guides can can easily be bumped and moved accidentally.  </a:t>
            </a:r>
          </a:p>
          <a:p>
            <a:pPr indent="0" lvl="0" marL="0" marR="0" rtl="0" algn="l">
              <a:spcBef>
                <a:spcPts val="800"/>
              </a:spcBef>
              <a:buSzPct val="25000"/>
              <a:buNone/>
            </a:pPr>
            <a:r>
              <a:rPr b="0" baseline="0" i="0" lang="en-US" sz="1200" u="none" cap="none" strike="noStrike">
                <a:solidFill>
                  <a:schemeClr val="accent2"/>
                </a:solidFill>
                <a:latin typeface="Arial"/>
                <a:ea typeface="Arial"/>
                <a:cs typeface="Arial"/>
                <a:sym typeface="Arial"/>
              </a:rPr>
              <a:t>This slide layout show you how to reset your guides. </a:t>
            </a:r>
          </a:p>
          <a:p>
            <a:pPr indent="0" lvl="0" marL="0" marR="0" rtl="0" algn="l">
              <a:spcBef>
                <a:spcPts val="800"/>
              </a:spcBef>
              <a:buSzPct val="25000"/>
              <a:buNone/>
            </a:pPr>
            <a:r>
              <a:rPr b="1" baseline="0" i="0" lang="en-US" sz="1200" u="none" cap="none" strike="noStrike">
                <a:solidFill>
                  <a:schemeClr val="accent2"/>
                </a:solidFill>
                <a:latin typeface="Arial"/>
                <a:ea typeface="Arial"/>
                <a:cs typeface="Arial"/>
                <a:sym typeface="Arial"/>
              </a:rPr>
              <a:t>NOTE: </a:t>
            </a:r>
            <a:r>
              <a:rPr b="0" baseline="0" i="0" lang="en-US" sz="1200" u="none" cap="none" strike="noStrike">
                <a:solidFill>
                  <a:schemeClr val="accent2"/>
                </a:solidFill>
                <a:latin typeface="Arial"/>
                <a:ea typeface="Arial"/>
                <a:cs typeface="Arial"/>
                <a:sym typeface="Arial"/>
              </a:rPr>
              <a:t>When working on any older deck, be sure to check and ensure that the guides in your deck are set.</a:t>
            </a:r>
          </a:p>
          <a:p>
            <a:pPr indent="-304543" lvl="0" marL="304543"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Turn on your guides </a:t>
            </a:r>
          </a:p>
          <a:p>
            <a:pPr indent="-304543" lvl="0" marL="304543"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Insert a new slide the using the Guide Layout slide option.</a:t>
            </a:r>
          </a:p>
          <a:p>
            <a:pPr indent="-304543" lvl="0" marL="304543"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Do your guides align with the orange lines in the new slide?  </a:t>
            </a:r>
            <a:r>
              <a:rPr b="0" baseline="0" i="0" lang="en-US" sz="1200" u="none" cap="none" strike="noStrike">
                <a:solidFill>
                  <a:schemeClr val="accent2"/>
                </a:solidFill>
                <a:latin typeface="Arial"/>
                <a:ea typeface="Arial"/>
                <a:cs typeface="Arial"/>
                <a:sym typeface="Arial"/>
              </a:rPr>
              <a:t>If yes, your guides are set, if not, proceed then realign each of the lines to line up with the lines shown on this page. </a:t>
            </a:r>
          </a:p>
          <a:p>
            <a:pPr indent="-304543" lvl="0" marL="304543"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Once guides are reset, delete the Guide Layout Slide</a:t>
            </a:r>
          </a:p>
          <a:p>
            <a:pPr indent="0" lvl="0" marL="0" marR="0" rtl="0" algn="l">
              <a:spcBef>
                <a:spcPts val="800"/>
              </a:spcBef>
              <a:buNone/>
            </a:pPr>
            <a:r>
              <a:t/>
            </a:r>
            <a:endParaRPr b="0" baseline="0" i="0" sz="1300" u="none" cap="none" strike="noStrike">
              <a:solidFill>
                <a:schemeClr val="accent2"/>
              </a:solidFill>
              <a:latin typeface="Arial"/>
              <a:ea typeface="Arial"/>
              <a:cs typeface="Arial"/>
              <a:sym typeface="Arial"/>
            </a:endParaRPr>
          </a:p>
          <a:p>
            <a:pPr indent="0" lvl="0" marL="0" marR="0" rtl="0" algn="l">
              <a:spcBef>
                <a:spcPts val="800"/>
              </a:spcBef>
              <a:buNone/>
            </a:pPr>
            <a:r>
              <a:t/>
            </a:r>
            <a:endParaRPr b="0" baseline="0" i="0" sz="1300" u="none" cap="none" strike="noStrike">
              <a:solidFill>
                <a:schemeClr val="accent2"/>
              </a:solidFill>
              <a:latin typeface="Arial"/>
              <a:ea typeface="Arial"/>
              <a:cs typeface="Arial"/>
              <a:sym typeface="Arial"/>
            </a:endParaRPr>
          </a:p>
        </p:txBody>
      </p:sp>
      <p:sp>
        <p:nvSpPr>
          <p:cNvPr id="819" name="Shape 819"/>
          <p:cNvSpPr/>
          <p:nvPr/>
        </p:nvSpPr>
        <p:spPr>
          <a:xfrm flipH="1" rot="8100000">
            <a:off x="11395739" y="1682818"/>
            <a:ext cx="400929" cy="410687"/>
          </a:xfrm>
          <a:prstGeom prst="rightArrow">
            <a:avLst>
              <a:gd fmla="val 50000" name="adj1"/>
              <a:gd fmla="val 50000" name="adj2"/>
            </a:avLst>
          </a:prstGeom>
          <a:solidFill>
            <a:srgbClr val="CACDD0"/>
          </a:solid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820" name="Shape 820"/>
          <p:cNvSpPr/>
          <p:nvPr/>
        </p:nvSpPr>
        <p:spPr>
          <a:xfrm rot="-8100000">
            <a:off x="487115" y="1682818"/>
            <a:ext cx="400929" cy="410687"/>
          </a:xfrm>
          <a:prstGeom prst="rightArrow">
            <a:avLst>
              <a:gd fmla="val 50000" name="adj1"/>
              <a:gd fmla="val 50000" name="adj2"/>
            </a:avLst>
          </a:prstGeom>
          <a:solidFill>
            <a:srgbClr val="CACDD0"/>
          </a:solid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821" name="Shape 821"/>
          <p:cNvSpPr/>
          <p:nvPr/>
        </p:nvSpPr>
        <p:spPr>
          <a:xfrm rot="2700000">
            <a:off x="11395738" y="5694199"/>
            <a:ext cx="400929" cy="410687"/>
          </a:xfrm>
          <a:prstGeom prst="rightArrow">
            <a:avLst>
              <a:gd fmla="val 50000" name="adj1"/>
              <a:gd fmla="val 50000" name="adj2"/>
            </a:avLst>
          </a:prstGeom>
          <a:solidFill>
            <a:srgbClr val="CACDD0"/>
          </a:solid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822" name="Shape 822"/>
          <p:cNvSpPr/>
          <p:nvPr/>
        </p:nvSpPr>
        <p:spPr>
          <a:xfrm flipH="1" rot="-2700000">
            <a:off x="487118" y="5607122"/>
            <a:ext cx="400929" cy="410687"/>
          </a:xfrm>
          <a:prstGeom prst="rightArrow">
            <a:avLst>
              <a:gd fmla="val 50000" name="adj1"/>
              <a:gd fmla="val 50000" name="adj2"/>
            </a:avLst>
          </a:prstGeom>
          <a:solidFill>
            <a:srgbClr val="CACDD0"/>
          </a:solidFill>
          <a:ln>
            <a:noFill/>
          </a:ln>
        </p:spPr>
        <p:txBody>
          <a:bodyPr anchorCtr="0" anchor="t"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823" name="Shape 823"/>
          <p:cNvSpPr txBox="1"/>
          <p:nvPr/>
        </p:nvSpPr>
        <p:spPr>
          <a:xfrm>
            <a:off x="506414" y="2112526"/>
            <a:ext cx="5716500" cy="3526200"/>
          </a:xfrm>
          <a:prstGeom prst="rect">
            <a:avLst/>
          </a:prstGeom>
          <a:noFill/>
          <a:ln>
            <a:noFill/>
          </a:ln>
        </p:spPr>
        <p:txBody>
          <a:bodyPr anchorCtr="0" anchor="t" bIns="60900" lIns="121800" rIns="121800" tIns="60900">
            <a:noAutofit/>
          </a:bodyPr>
          <a:lstStyle/>
          <a:p>
            <a:pPr indent="0" lvl="0" marL="0" marR="0" rtl="0" algn="l">
              <a:spcBef>
                <a:spcPts val="0"/>
              </a:spcBef>
              <a:buClr>
                <a:schemeClr val="accent1"/>
              </a:buClr>
              <a:buSzPct val="25000"/>
              <a:buFont typeface="Arial"/>
              <a:buNone/>
            </a:pPr>
            <a:r>
              <a:rPr b="1" baseline="0" i="0" lang="en-US" sz="1600" u="none" cap="none" strike="noStrike">
                <a:solidFill>
                  <a:schemeClr val="accent1"/>
                </a:solidFill>
                <a:latin typeface="Arial"/>
                <a:ea typeface="Arial"/>
                <a:cs typeface="Arial"/>
                <a:sym typeface="Arial"/>
              </a:rPr>
              <a:t>What are Drawing Guides?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Drawing guides are thin lines that that appear on all pages in the same spot, but don’t show up when you print or view deck in Show mode.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This template has pre-made guides that delineate where your workspace is.  </a:t>
            </a:r>
            <a:br>
              <a:rPr b="1" baseline="0" i="0" lang="en-US" sz="1200" u="none" cap="none" strike="noStrike">
                <a:solidFill>
                  <a:schemeClr val="accent2"/>
                </a:solidFill>
                <a:latin typeface="Arial"/>
                <a:ea typeface="Arial"/>
                <a:cs typeface="Arial"/>
                <a:sym typeface="Arial"/>
              </a:rPr>
            </a:br>
            <a:br>
              <a:rPr b="1" baseline="0" i="0" lang="en-US" sz="1200" u="none" cap="none" strike="noStrike">
                <a:solidFill>
                  <a:schemeClr val="accent1"/>
                </a:solidFill>
                <a:latin typeface="Arial"/>
                <a:ea typeface="Arial"/>
                <a:cs typeface="Arial"/>
                <a:sym typeface="Arial"/>
              </a:rPr>
            </a:br>
            <a:r>
              <a:rPr b="1" baseline="0" i="0" lang="en-US" sz="1600" u="none" cap="none" strike="noStrike">
                <a:solidFill>
                  <a:schemeClr val="accent1"/>
                </a:solidFill>
                <a:latin typeface="Arial"/>
                <a:ea typeface="Arial"/>
                <a:cs typeface="Arial"/>
                <a:sym typeface="Arial"/>
              </a:rPr>
              <a:t>How to Turn Guides On and Off</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Windows: </a:t>
            </a:r>
            <a:r>
              <a:rPr b="0" baseline="0" i="0" lang="en-US" sz="1200" u="none" cap="none" strike="noStrike">
                <a:solidFill>
                  <a:schemeClr val="accent2"/>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Mac 2011: </a:t>
            </a:r>
            <a:r>
              <a:rPr b="0" baseline="0" i="0" lang="en-US" sz="1200" u="none" cap="none" strike="noStrike">
                <a:solidFill>
                  <a:schemeClr val="accent2"/>
                </a:solidFill>
                <a:latin typeface="Arial"/>
                <a:ea typeface="Arial"/>
                <a:cs typeface="Arial"/>
                <a:sym typeface="Arial"/>
              </a:rPr>
              <a:t>Control + Option + Command + G or </a:t>
            </a:r>
            <a:br>
              <a:rPr b="0" baseline="0" i="0" lang="en-US" sz="1200" u="none" cap="none" strike="noStrike">
                <a:solidFill>
                  <a:schemeClr val="accent2"/>
                </a:solidFill>
                <a:latin typeface="Arial"/>
                <a:ea typeface="Arial"/>
                <a:cs typeface="Arial"/>
                <a:sym typeface="Arial"/>
              </a:rPr>
            </a:br>
            <a:r>
              <a:rPr b="0" baseline="0" i="0" lang="en-US" sz="1200" u="none" cap="none" strike="noStrike">
                <a:solidFill>
                  <a:schemeClr val="accent2"/>
                </a:solidFill>
                <a:latin typeface="Arial"/>
                <a:ea typeface="Arial"/>
                <a:cs typeface="Arial"/>
                <a:sym typeface="Arial"/>
              </a:rPr>
              <a:t>View&gt;Guides&gt;Static Guides</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MAC 2008:   </a:t>
            </a:r>
            <a:r>
              <a:rPr b="0" baseline="0" i="0" lang="en-US" sz="1200" u="none" cap="none" strike="noStrike">
                <a:solidFill>
                  <a:schemeClr val="accent2"/>
                </a:solidFill>
                <a:latin typeface="Arial"/>
                <a:ea typeface="Arial"/>
                <a:cs typeface="Arial"/>
                <a:sym typeface="Arial"/>
              </a:rPr>
              <a:t>Command + G or View&gt;Guides&gt;Static Guides</a:t>
            </a:r>
          </a:p>
        </p:txBody>
      </p:sp>
      <p:sp>
        <p:nvSpPr>
          <p:cNvPr id="824" name="Shape 824"/>
          <p:cNvSpPr txBox="1"/>
          <p:nvPr/>
        </p:nvSpPr>
        <p:spPr>
          <a:xfrm>
            <a:off x="7200900" y="5430298"/>
            <a:ext cx="4070699" cy="554099"/>
          </a:xfrm>
          <a:prstGeom prst="rect">
            <a:avLst/>
          </a:prstGeom>
          <a:noFill/>
          <a:ln>
            <a:noFill/>
          </a:ln>
        </p:spPr>
        <p:txBody>
          <a:bodyPr anchorCtr="0" anchor="t" bIns="45675" lIns="91375" rIns="91375" tIns="45675">
            <a:noAutofit/>
          </a:bodyPr>
          <a:lstStyle/>
          <a:p>
            <a:pPr indent="0" lvl="0" marL="0" marR="0" rtl="0" algn="r">
              <a:spcBef>
                <a:spcPts val="0"/>
              </a:spcBef>
              <a:spcAft>
                <a:spcPts val="1000"/>
              </a:spcAft>
              <a:buSzPct val="25000"/>
              <a:buNone/>
            </a:pPr>
            <a:r>
              <a:rPr b="0" baseline="0" i="0" lang="en-US" sz="1500" u="none" cap="none" strike="noStrike">
                <a:solidFill>
                  <a:srgbClr val="0078A8"/>
                </a:solidFill>
                <a:latin typeface="Arial"/>
                <a:ea typeface="Arial"/>
                <a:cs typeface="Arial"/>
                <a:sym typeface="Arial"/>
              </a:rPr>
              <a:t>The left and right top and bottom corners only area you should work within on each slide.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
    <p:spTree>
      <p:nvGrpSpPr>
        <p:cNvPr id="65" name="Shape 65"/>
        <p:cNvGrpSpPr/>
        <p:nvPr/>
      </p:nvGrpSpPr>
      <p:grpSpPr>
        <a:xfrm>
          <a:off x="0" y="0"/>
          <a:ext cx="0" cy="0"/>
          <a:chOff x="0" y="0"/>
          <a:chExt cx="0" cy="0"/>
        </a:xfrm>
      </p:grpSpPr>
      <p:sp>
        <p:nvSpPr>
          <p:cNvPr id="66" name="Shape 66"/>
          <p:cNvSpPr txBox="1"/>
          <p:nvPr>
            <p:ph idx="1" type="body"/>
          </p:nvPr>
        </p:nvSpPr>
        <p:spPr>
          <a:xfrm>
            <a:off x="338329" y="1599479"/>
            <a:ext cx="5564156" cy="43513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7" name="Shape 67"/>
          <p:cNvSpPr txBox="1"/>
          <p:nvPr>
            <p:ph idx="2" type="body"/>
          </p:nvPr>
        </p:nvSpPr>
        <p:spPr>
          <a:xfrm>
            <a:off x="6153635" y="1599479"/>
            <a:ext cx="5576267" cy="43513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 name="Shape 68"/>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9" name="Shape 69"/>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0" name="Shape 70"/>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Basic">
    <p:spTree>
      <p:nvGrpSpPr>
        <p:cNvPr id="825" name="Shape 825"/>
        <p:cNvGrpSpPr/>
        <p:nvPr/>
      </p:nvGrpSpPr>
      <p:grpSpPr>
        <a:xfrm>
          <a:off x="0" y="0"/>
          <a:ext cx="0" cy="0"/>
          <a:chOff x="0" y="0"/>
          <a:chExt cx="0" cy="0"/>
        </a:xfrm>
      </p:grpSpPr>
      <p:sp>
        <p:nvSpPr>
          <p:cNvPr id="826" name="Shape 826"/>
          <p:cNvSpPr/>
          <p:nvPr/>
        </p:nvSpPr>
        <p:spPr>
          <a:xfrm rot="10800000">
            <a:off x="-7677" y="4045889"/>
            <a:ext cx="12196499" cy="2812199"/>
          </a:xfrm>
          <a:prstGeom prst="rect">
            <a:avLst/>
          </a:prstGeom>
          <a:gradFill>
            <a:gsLst>
              <a:gs pos="0">
                <a:srgbClr val="4279CE">
                  <a:alpha val="57647"/>
                </a:srgbClr>
              </a:gs>
              <a:gs pos="38000">
                <a:srgbClr val="19325C">
                  <a:alpha val="0"/>
                </a:srgbClr>
              </a:gs>
              <a:gs pos="100000">
                <a:srgbClr val="19325C">
                  <a:alpha val="0"/>
                </a:srgbClr>
              </a:gs>
            </a:gsLst>
            <a:lin ang="5400012" scaled="0"/>
          </a:gradFill>
          <a:ln>
            <a:noFill/>
          </a:ln>
        </p:spPr>
        <p:txBody>
          <a:bodyPr anchorCtr="0" anchor="ctr" bIns="45125" lIns="90250" rIns="90250" tIns="45125">
            <a:noAutofit/>
          </a:bodyPr>
          <a:lstStyle/>
          <a:p>
            <a:pPr indent="0" lvl="0" marL="0" marR="0" rtl="0" algn="ctr">
              <a:spcBef>
                <a:spcPts val="0"/>
              </a:spcBef>
              <a:spcAft>
                <a:spcPts val="0"/>
              </a:spcAft>
              <a:buNone/>
            </a:pPr>
            <a:r>
              <a:t/>
            </a:r>
            <a:endParaRPr b="0" baseline="0" i="0" sz="1900" u="none" cap="none" strike="noStrike">
              <a:solidFill>
                <a:srgbClr val="FFFFFF"/>
              </a:solidFill>
              <a:latin typeface="Arial"/>
              <a:ea typeface="Arial"/>
              <a:cs typeface="Arial"/>
              <a:sym typeface="Arial"/>
            </a:endParaRPr>
          </a:p>
        </p:txBody>
      </p:sp>
      <p:pic>
        <p:nvPicPr>
          <p:cNvPr id="827" name="Shape 827"/>
          <p:cNvPicPr preferRelativeResize="0"/>
          <p:nvPr/>
        </p:nvPicPr>
        <p:blipFill rotWithShape="1">
          <a:blip r:embed="rId2">
            <a:alphaModFix/>
          </a:blip>
          <a:srcRect b="9543" l="10980" r="16207" t="5552"/>
          <a:stretch/>
        </p:blipFill>
        <p:spPr>
          <a:xfrm>
            <a:off x="-7655" y="1151140"/>
            <a:ext cx="12196499" cy="5706900"/>
          </a:xfrm>
          <a:prstGeom prst="rect">
            <a:avLst/>
          </a:prstGeom>
          <a:noFill/>
          <a:ln>
            <a:noFill/>
          </a:ln>
        </p:spPr>
      </p:pic>
      <p:sp>
        <p:nvSpPr>
          <p:cNvPr id="828" name="Shape 828"/>
          <p:cNvSpPr txBox="1"/>
          <p:nvPr>
            <p:ph type="title"/>
          </p:nvPr>
        </p:nvSpPr>
        <p:spPr>
          <a:xfrm>
            <a:off x="357972" y="60219"/>
            <a:ext cx="11474699" cy="854399"/>
          </a:xfrm>
          <a:prstGeom prst="rect">
            <a:avLst/>
          </a:prstGeom>
          <a:noFill/>
          <a:ln>
            <a:noFill/>
          </a:ln>
        </p:spPr>
        <p:txBody>
          <a:bodyPr anchorCtr="0" anchor="b" bIns="91425" lIns="91425" rIns="91425" tIns="91425"/>
          <a:lstStyle>
            <a:lvl1pPr rtl="0" algn="l">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29" name="Shape 829"/>
          <p:cNvSpPr txBox="1"/>
          <p:nvPr>
            <p:ph idx="1" type="body"/>
          </p:nvPr>
        </p:nvSpPr>
        <p:spPr>
          <a:xfrm>
            <a:off x="357934" y="1072612"/>
            <a:ext cx="11474699" cy="5113799"/>
          </a:xfrm>
          <a:prstGeom prst="rect">
            <a:avLst/>
          </a:prstGeom>
          <a:noFill/>
          <a:ln>
            <a:noFill/>
          </a:ln>
        </p:spPr>
        <p:txBody>
          <a:bodyPr anchorCtr="0" anchor="t" bIns="91425" lIns="91425" rIns="91425" tIns="91425"/>
          <a:lstStyle>
            <a:lvl1pPr rtl="0">
              <a:spcBef>
                <a:spcPts val="0"/>
              </a:spcBef>
              <a:defRPr/>
            </a:lvl1pPr>
            <a:lvl2pPr indent="-222765" marL="451365" rtl="0">
              <a:spcBef>
                <a:spcPts val="0"/>
              </a:spcBef>
              <a:defRPr/>
            </a:lvl2pPr>
            <a:lvl3pPr indent="-177681" marL="622181" rtl="0">
              <a:spcBef>
                <a:spcPts val="0"/>
              </a:spcBef>
              <a:defRPr/>
            </a:lvl3pPr>
            <a:lvl4pPr indent="-183427" marL="793027" rtl="0">
              <a:spcBef>
                <a:spcPts val="0"/>
              </a:spcBef>
              <a:defRPr/>
            </a:lvl4pPr>
            <a:lvl5pPr indent="-176455" marL="963855"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30" name="Shape 830"/>
          <p:cNvSpPr/>
          <p:nvPr/>
        </p:nvSpPr>
        <p:spPr>
          <a:xfrm flipH="1" rot="10800000">
            <a:off x="0" y="6798239"/>
            <a:ext cx="12188700" cy="71100"/>
          </a:xfrm>
          <a:prstGeom prst="rect">
            <a:avLst/>
          </a:prstGeom>
          <a:solidFill>
            <a:schemeClr val="dk2"/>
          </a:solidFill>
          <a:ln>
            <a:noFill/>
          </a:ln>
        </p:spPr>
        <p:txBody>
          <a:bodyPr anchorCtr="0" anchor="ctr" bIns="45125" lIns="90250" rIns="90250" tIns="45125">
            <a:noAutofit/>
          </a:bodyPr>
          <a:lstStyle/>
          <a:p>
            <a:pPr indent="0" lvl="0" marL="0" marR="0" rtl="0" algn="ctr">
              <a:spcBef>
                <a:spcPts val="0"/>
              </a:spcBef>
              <a:spcAft>
                <a:spcPts val="0"/>
              </a:spcAft>
              <a:buNone/>
            </a:pPr>
            <a:r>
              <a:t/>
            </a:r>
            <a:endParaRPr b="0" baseline="0" i="0" sz="1900" u="none" cap="none" strike="noStrike">
              <a:solidFill>
                <a:srgbClr val="FFFFFF"/>
              </a:solidFill>
              <a:latin typeface="Arial"/>
              <a:ea typeface="Arial"/>
              <a:cs typeface="Arial"/>
              <a:sym typeface="Arial"/>
            </a:endParaRPr>
          </a:p>
        </p:txBody>
      </p:sp>
      <p:sp>
        <p:nvSpPr>
          <p:cNvPr id="831" name="Shape 831"/>
          <p:cNvSpPr/>
          <p:nvPr/>
        </p:nvSpPr>
        <p:spPr>
          <a:xfrm flipH="1" rot="10800000">
            <a:off x="0" y="6798239"/>
            <a:ext cx="12188700" cy="71100"/>
          </a:xfrm>
          <a:prstGeom prst="rect">
            <a:avLst/>
          </a:prstGeom>
          <a:solidFill>
            <a:schemeClr val="dk2"/>
          </a:solidFill>
          <a:ln>
            <a:noFill/>
          </a:ln>
        </p:spPr>
        <p:txBody>
          <a:bodyPr anchorCtr="0" anchor="ctr" bIns="44800" lIns="89600" rIns="89600" tIns="44800">
            <a:noAutofit/>
          </a:bodyPr>
          <a:lstStyle/>
          <a:p>
            <a:pPr indent="0" lvl="0" marL="0" marR="0" rtl="0" algn="ctr">
              <a:spcBef>
                <a:spcPts val="0"/>
              </a:spcBef>
              <a:spcAft>
                <a:spcPts val="0"/>
              </a:spcAft>
              <a:buNone/>
            </a:pPr>
            <a:r>
              <a:t/>
            </a:r>
            <a:endParaRPr b="0" baseline="0" i="0" sz="1900" u="none" cap="none" strike="noStrike">
              <a:solidFill>
                <a:srgbClr val="FFFFFF"/>
              </a:solidFill>
              <a:latin typeface="Arial"/>
              <a:ea typeface="Arial"/>
              <a:cs typeface="Arial"/>
              <a:sym typeface="Arial"/>
            </a:endParaRPr>
          </a:p>
        </p:txBody>
      </p:sp>
      <p:pic>
        <p:nvPicPr>
          <p:cNvPr id="832" name="Shape 832"/>
          <p:cNvPicPr preferRelativeResize="0"/>
          <p:nvPr/>
        </p:nvPicPr>
        <p:blipFill rotWithShape="1">
          <a:blip r:embed="rId3">
            <a:alphaModFix/>
          </a:blip>
          <a:srcRect b="0" l="0" r="0" t="0"/>
          <a:stretch/>
        </p:blipFill>
        <p:spPr>
          <a:xfrm>
            <a:off x="10157357" y="5867403"/>
            <a:ext cx="1802399" cy="894299"/>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50_50_diagonal">
    <p:bg>
      <p:bgPr>
        <a:solidFill>
          <a:schemeClr val="dk2"/>
        </a:solidFill>
      </p:bgPr>
    </p:bg>
    <p:spTree>
      <p:nvGrpSpPr>
        <p:cNvPr id="833" name="Shape 833"/>
        <p:cNvGrpSpPr/>
        <p:nvPr/>
      </p:nvGrpSpPr>
      <p:grpSpPr>
        <a:xfrm>
          <a:off x="0" y="0"/>
          <a:ext cx="0" cy="0"/>
          <a:chOff x="0" y="0"/>
          <a:chExt cx="0" cy="0"/>
        </a:xfrm>
      </p:grpSpPr>
      <p:pic>
        <p:nvPicPr>
          <p:cNvPr id="834" name="Shape 834"/>
          <p:cNvPicPr preferRelativeResize="0"/>
          <p:nvPr/>
        </p:nvPicPr>
        <p:blipFill rotWithShape="1">
          <a:blip r:embed="rId2">
            <a:alphaModFix/>
          </a:blip>
          <a:srcRect b="0" l="0" r="28253" t="28274"/>
          <a:stretch/>
        </p:blipFill>
        <p:spPr>
          <a:xfrm flipH="1" rot="10800000">
            <a:off x="0" y="0"/>
            <a:ext cx="12188700" cy="6858000"/>
          </a:xfrm>
          <a:prstGeom prst="rect">
            <a:avLst/>
          </a:prstGeom>
          <a:noFill/>
          <a:ln>
            <a:noFill/>
          </a:ln>
        </p:spPr>
      </p:pic>
      <p:sp>
        <p:nvSpPr>
          <p:cNvPr id="835" name="Shape 835"/>
          <p:cNvSpPr/>
          <p:nvPr/>
        </p:nvSpPr>
        <p:spPr>
          <a:xfrm>
            <a:off x="1342424" y="0"/>
            <a:ext cx="10846499" cy="6858000"/>
          </a:xfrm>
          <a:prstGeom prst="rect">
            <a:avLst/>
          </a:prstGeom>
          <a:blipFill rotWithShape="1">
            <a:blip r:embed="rId3">
              <a:alphaModFix amt="40000"/>
            </a:blip>
            <a:stretch>
              <a:fillRect b="0" l="0" r="0" t="0"/>
            </a:stretch>
          </a:blipFill>
          <a:ln>
            <a:noFill/>
          </a:ln>
        </p:spPr>
        <p:txBody>
          <a:bodyPr anchorCtr="0" anchor="ctr" bIns="45150" lIns="90300" rIns="90300" tIns="45150">
            <a:noAutofit/>
          </a:bodyPr>
          <a:lstStyle/>
          <a:p>
            <a:pPr indent="0" lvl="0" marL="0" marR="0" rtl="0" algn="ctr">
              <a:spcBef>
                <a:spcPts val="0"/>
              </a:spcBef>
              <a:spcAft>
                <a:spcPts val="0"/>
              </a:spcAft>
              <a:buNone/>
            </a:pPr>
            <a:r>
              <a:t/>
            </a:r>
            <a:endParaRPr b="0" baseline="0" i="0" sz="1900" u="none" cap="none" strike="noStrike">
              <a:solidFill>
                <a:srgbClr val="FFFFFF"/>
              </a:solidFill>
              <a:latin typeface="Arial"/>
              <a:ea typeface="Arial"/>
              <a:cs typeface="Arial"/>
              <a:sym typeface="Arial"/>
            </a:endParaRPr>
          </a:p>
        </p:txBody>
      </p:sp>
      <p:sp>
        <p:nvSpPr>
          <p:cNvPr id="836" name="Shape 836"/>
          <p:cNvSpPr/>
          <p:nvPr/>
        </p:nvSpPr>
        <p:spPr>
          <a:xfrm>
            <a:off x="3" y="0"/>
            <a:ext cx="12188700" cy="6858000"/>
          </a:xfrm>
          <a:prstGeom prst="rect">
            <a:avLst/>
          </a:prstGeom>
          <a:gradFill>
            <a:gsLst>
              <a:gs pos="0">
                <a:srgbClr val="19325C">
                  <a:alpha val="0"/>
                </a:srgbClr>
              </a:gs>
              <a:gs pos="19000">
                <a:srgbClr val="19325C">
                  <a:alpha val="0"/>
                </a:srgbClr>
              </a:gs>
              <a:gs pos="100000">
                <a:schemeClr val="dk2"/>
              </a:gs>
            </a:gsLst>
            <a:lin ang="2700006" scaled="0"/>
          </a:gradFill>
          <a:ln>
            <a:noFill/>
          </a:ln>
        </p:spPr>
        <p:txBody>
          <a:bodyPr anchorCtr="0" anchor="ctr" bIns="45150" lIns="90300" rIns="90300" tIns="45150">
            <a:noAutofit/>
          </a:bodyPr>
          <a:lstStyle/>
          <a:p>
            <a:pPr indent="0" lvl="0" marL="0" marR="0" rtl="0" algn="ctr">
              <a:spcBef>
                <a:spcPts val="0"/>
              </a:spcBef>
              <a:spcAft>
                <a:spcPts val="0"/>
              </a:spcAft>
              <a:buNone/>
            </a:pPr>
            <a:r>
              <a:t/>
            </a:r>
            <a:endParaRPr b="0" baseline="0" i="0" sz="1900" u="none" cap="none" strike="noStrike">
              <a:solidFill>
                <a:srgbClr val="FFFFFF"/>
              </a:solidFill>
              <a:latin typeface="Arial"/>
              <a:ea typeface="Arial"/>
              <a:cs typeface="Arial"/>
              <a:sym typeface="Arial"/>
            </a:endParaRPr>
          </a:p>
        </p:txBody>
      </p:sp>
      <p:sp>
        <p:nvSpPr>
          <p:cNvPr id="837" name="Shape 837"/>
          <p:cNvSpPr/>
          <p:nvPr/>
        </p:nvSpPr>
        <p:spPr>
          <a:xfrm>
            <a:off x="5" y="77"/>
            <a:ext cx="8825609" cy="6858510"/>
          </a:xfrm>
          <a:custGeom>
            <a:pathLst>
              <a:path extrusionOk="0" h="6858511" w="8652558">
                <a:moveTo>
                  <a:pt x="0" y="511"/>
                </a:moveTo>
                <a:lnTo>
                  <a:pt x="8652558" y="0"/>
                </a:lnTo>
                <a:lnTo>
                  <a:pt x="7260548" y="6858511"/>
                </a:lnTo>
                <a:lnTo>
                  <a:pt x="0" y="6858511"/>
                </a:lnTo>
                <a:lnTo>
                  <a:pt x="0" y="511"/>
                </a:lnTo>
                <a:close/>
              </a:path>
            </a:pathLst>
          </a:custGeom>
          <a:solidFill>
            <a:schemeClr val="lt1"/>
          </a:solidFill>
          <a:ln>
            <a:noFill/>
          </a:ln>
        </p:spPr>
        <p:txBody>
          <a:bodyPr anchorCtr="0" anchor="ctr" bIns="45150" lIns="90300" rIns="90300" tIns="45150">
            <a:noAutofit/>
          </a:bodyPr>
          <a:lstStyle/>
          <a:p>
            <a:pPr indent="0" lvl="0" marL="0" marR="0" rtl="0" algn="ctr">
              <a:spcBef>
                <a:spcPts val="0"/>
              </a:spcBef>
              <a:spcAft>
                <a:spcPts val="0"/>
              </a:spcAft>
              <a:buNone/>
            </a:pPr>
            <a:r>
              <a:t/>
            </a:r>
            <a:endParaRPr b="0" baseline="0" i="0" sz="1900" u="none" cap="none" strike="noStrike">
              <a:solidFill>
                <a:srgbClr val="FFFFFF"/>
              </a:solidFill>
              <a:latin typeface="Arial"/>
              <a:ea typeface="Arial"/>
              <a:cs typeface="Arial"/>
              <a:sym typeface="Arial"/>
            </a:endParaRPr>
          </a:p>
        </p:txBody>
      </p:sp>
      <p:sp>
        <p:nvSpPr>
          <p:cNvPr id="838" name="Shape 838"/>
          <p:cNvSpPr/>
          <p:nvPr/>
        </p:nvSpPr>
        <p:spPr>
          <a:xfrm rot="10800000">
            <a:off x="-7675" y="4045864"/>
            <a:ext cx="7988229" cy="2823638"/>
          </a:xfrm>
          <a:custGeom>
            <a:pathLst>
              <a:path extrusionOk="0" h="2823639" w="7988230">
                <a:moveTo>
                  <a:pt x="571823" y="0"/>
                </a:moveTo>
                <a:lnTo>
                  <a:pt x="7988230" y="11430"/>
                </a:lnTo>
                <a:lnTo>
                  <a:pt x="7988230" y="2823639"/>
                </a:lnTo>
                <a:lnTo>
                  <a:pt x="0" y="2810102"/>
                </a:lnTo>
                <a:lnTo>
                  <a:pt x="571823" y="0"/>
                </a:lnTo>
                <a:close/>
              </a:path>
            </a:pathLst>
          </a:custGeom>
          <a:gradFill>
            <a:gsLst>
              <a:gs pos="0">
                <a:srgbClr val="4279CE">
                  <a:alpha val="57647"/>
                </a:srgbClr>
              </a:gs>
              <a:gs pos="38000">
                <a:srgbClr val="19325C">
                  <a:alpha val="0"/>
                </a:srgbClr>
              </a:gs>
              <a:gs pos="100000">
                <a:srgbClr val="19325C">
                  <a:alpha val="0"/>
                </a:srgbClr>
              </a:gs>
            </a:gsLst>
            <a:lin ang="5400012" scaled="0"/>
          </a:gradFill>
          <a:ln>
            <a:noFill/>
          </a:ln>
        </p:spPr>
        <p:txBody>
          <a:bodyPr anchorCtr="0" anchor="ctr" bIns="45150" lIns="90300" rIns="90300" tIns="45150">
            <a:noAutofit/>
          </a:bodyPr>
          <a:lstStyle/>
          <a:p>
            <a:pPr indent="0" lvl="0" marL="0" marR="0" rtl="0" algn="ctr">
              <a:spcBef>
                <a:spcPts val="0"/>
              </a:spcBef>
              <a:spcAft>
                <a:spcPts val="0"/>
              </a:spcAft>
              <a:buNone/>
            </a:pPr>
            <a:r>
              <a:t/>
            </a:r>
            <a:endParaRPr b="0" baseline="0" i="0" sz="1900" u="none" cap="none" strike="noStrike">
              <a:solidFill>
                <a:srgbClr val="FFFFFF"/>
              </a:solidFill>
              <a:latin typeface="Arial"/>
              <a:ea typeface="Arial"/>
              <a:cs typeface="Arial"/>
              <a:sym typeface="Arial"/>
            </a:endParaRPr>
          </a:p>
        </p:txBody>
      </p:sp>
      <p:sp>
        <p:nvSpPr>
          <p:cNvPr id="839" name="Shape 839"/>
          <p:cNvSpPr/>
          <p:nvPr/>
        </p:nvSpPr>
        <p:spPr>
          <a:xfrm>
            <a:off x="5" y="77"/>
            <a:ext cx="8825609" cy="6858510"/>
          </a:xfrm>
          <a:custGeom>
            <a:pathLst>
              <a:path extrusionOk="0" h="6858511" w="8652558">
                <a:moveTo>
                  <a:pt x="0" y="511"/>
                </a:moveTo>
                <a:lnTo>
                  <a:pt x="8652558" y="0"/>
                </a:lnTo>
                <a:lnTo>
                  <a:pt x="7264284" y="6858511"/>
                </a:lnTo>
                <a:lnTo>
                  <a:pt x="0" y="6858511"/>
                </a:lnTo>
                <a:lnTo>
                  <a:pt x="0" y="511"/>
                </a:lnTo>
                <a:close/>
              </a:path>
            </a:pathLst>
          </a:custGeom>
          <a:blipFill rotWithShape="1">
            <a:blip r:embed="rId4">
              <a:alphaModFix/>
            </a:blip>
            <a:stretch>
              <a:fillRect b="0" l="0" r="0" t="24249"/>
            </a:stretch>
          </a:blipFill>
          <a:ln>
            <a:noFill/>
          </a:ln>
        </p:spPr>
        <p:txBody>
          <a:bodyPr anchorCtr="0" anchor="ctr" bIns="45150" lIns="90300" rIns="90300" tIns="45150">
            <a:noAutofit/>
          </a:bodyPr>
          <a:lstStyle/>
          <a:p>
            <a:pPr indent="0" lvl="0" marL="0" marR="0" rtl="0" algn="ctr">
              <a:spcBef>
                <a:spcPts val="0"/>
              </a:spcBef>
              <a:spcAft>
                <a:spcPts val="0"/>
              </a:spcAft>
              <a:buNone/>
            </a:pPr>
            <a:r>
              <a:t/>
            </a:r>
            <a:endParaRPr b="0" baseline="0" i="0" sz="1900" u="none" cap="none" strike="noStrike">
              <a:solidFill>
                <a:srgbClr val="FFFFFF"/>
              </a:solidFill>
              <a:latin typeface="Arial"/>
              <a:ea typeface="Arial"/>
              <a:cs typeface="Arial"/>
              <a:sym typeface="Arial"/>
            </a:endParaRPr>
          </a:p>
        </p:txBody>
      </p:sp>
      <p:sp>
        <p:nvSpPr>
          <p:cNvPr id="840" name="Shape 840"/>
          <p:cNvSpPr txBox="1"/>
          <p:nvPr>
            <p:ph type="title"/>
          </p:nvPr>
        </p:nvSpPr>
        <p:spPr>
          <a:xfrm>
            <a:off x="357955" y="60215"/>
            <a:ext cx="11474699" cy="854399"/>
          </a:xfrm>
          <a:prstGeom prst="rect">
            <a:avLst/>
          </a:prstGeom>
          <a:noFill/>
          <a:ln>
            <a:noFill/>
          </a:ln>
        </p:spPr>
        <p:txBody>
          <a:bodyPr anchorCtr="0" anchor="b" bIns="91425" lIns="91425" rIns="91425" tIns="91425"/>
          <a:lstStyle>
            <a:lvl1pPr rtl="0" algn="l">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41" name="Shape 841"/>
          <p:cNvSpPr txBox="1"/>
          <p:nvPr>
            <p:ph idx="1" type="body"/>
          </p:nvPr>
        </p:nvSpPr>
        <p:spPr>
          <a:xfrm>
            <a:off x="357934" y="997612"/>
            <a:ext cx="11474699" cy="630299"/>
          </a:xfrm>
          <a:prstGeom prst="rect">
            <a:avLst/>
          </a:prstGeom>
          <a:noFill/>
          <a:ln>
            <a:noFill/>
          </a:ln>
        </p:spPr>
        <p:txBody>
          <a:bodyPr anchorCtr="0" anchor="t" bIns="91425" lIns="91425" rIns="91425" tIns="91425"/>
          <a:lstStyle>
            <a:lvl1pPr indent="0" marL="0" rtl="0">
              <a:spcBef>
                <a:spcPts val="0"/>
              </a:spcBef>
              <a:buClr>
                <a:srgbClr val="92929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42" name="Shape 842"/>
          <p:cNvSpPr txBox="1"/>
          <p:nvPr>
            <p:ph idx="2" type="body"/>
          </p:nvPr>
        </p:nvSpPr>
        <p:spPr>
          <a:xfrm>
            <a:off x="357934" y="1712272"/>
            <a:ext cx="11474699" cy="4474200"/>
          </a:xfrm>
          <a:prstGeom prst="rect">
            <a:avLst/>
          </a:prstGeom>
          <a:noFill/>
          <a:ln>
            <a:noFill/>
          </a:ln>
        </p:spPr>
        <p:txBody>
          <a:bodyPr anchorCtr="0" anchor="t" bIns="91425" lIns="91425" rIns="91425" tIns="91425"/>
          <a:lstStyle>
            <a:lvl1pPr rtl="0">
              <a:spcBef>
                <a:spcPts val="0"/>
              </a:spcBef>
              <a:defRPr/>
            </a:lvl1pPr>
            <a:lvl2pPr indent="-222990" marL="451590" rtl="0">
              <a:spcBef>
                <a:spcPts val="0"/>
              </a:spcBef>
              <a:defRPr/>
            </a:lvl2pPr>
            <a:lvl3pPr indent="-177994" marL="622494" rtl="0">
              <a:spcBef>
                <a:spcPts val="0"/>
              </a:spcBef>
              <a:defRPr/>
            </a:lvl3pPr>
            <a:lvl4pPr indent="-171119" marL="793419" rtl="0">
              <a:spcBef>
                <a:spcPts val="0"/>
              </a:spcBef>
              <a:defRPr/>
            </a:lvl4pPr>
            <a:lvl5pPr indent="-176935" marL="964335"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43" name="Shape 843"/>
          <p:cNvSpPr/>
          <p:nvPr/>
        </p:nvSpPr>
        <p:spPr>
          <a:xfrm flipH="1" rot="10800000">
            <a:off x="0" y="6798239"/>
            <a:ext cx="12188700" cy="71100"/>
          </a:xfrm>
          <a:prstGeom prst="rect">
            <a:avLst/>
          </a:prstGeom>
          <a:solidFill>
            <a:schemeClr val="dk2"/>
          </a:solidFill>
          <a:ln>
            <a:noFill/>
          </a:ln>
        </p:spPr>
        <p:txBody>
          <a:bodyPr anchorCtr="0" anchor="ctr" bIns="45150" lIns="90300" rIns="90300" tIns="45150">
            <a:noAutofit/>
          </a:bodyPr>
          <a:lstStyle/>
          <a:p>
            <a:pPr indent="0" lvl="0" marL="0" marR="0" rtl="0" algn="ctr">
              <a:spcBef>
                <a:spcPts val="0"/>
              </a:spcBef>
              <a:spcAft>
                <a:spcPts val="0"/>
              </a:spcAft>
              <a:buNone/>
            </a:pPr>
            <a:r>
              <a:t/>
            </a:r>
            <a:endParaRPr b="0" baseline="0" i="0" sz="1900" u="none" cap="none" strike="noStrike">
              <a:solidFill>
                <a:srgbClr val="FFFFFF"/>
              </a:solidFill>
              <a:latin typeface="Arial"/>
              <a:ea typeface="Arial"/>
              <a:cs typeface="Arial"/>
              <a:sym typeface="Arial"/>
            </a:endParaRPr>
          </a:p>
        </p:txBody>
      </p:sp>
      <p:sp>
        <p:nvSpPr>
          <p:cNvPr id="844" name="Shape 844"/>
          <p:cNvSpPr/>
          <p:nvPr/>
        </p:nvSpPr>
        <p:spPr>
          <a:xfrm flipH="1" rot="10800000">
            <a:off x="0" y="6798239"/>
            <a:ext cx="12188700" cy="71100"/>
          </a:xfrm>
          <a:prstGeom prst="rect">
            <a:avLst/>
          </a:prstGeom>
          <a:solidFill>
            <a:schemeClr val="dk2"/>
          </a:solidFill>
          <a:ln>
            <a:noFill/>
          </a:ln>
        </p:spPr>
        <p:txBody>
          <a:bodyPr anchorCtr="0" anchor="ctr" bIns="44825" lIns="89650" rIns="89650" tIns="44825">
            <a:noAutofit/>
          </a:bodyPr>
          <a:lstStyle/>
          <a:p>
            <a:pPr indent="0" lvl="0" marL="0" marR="0" rtl="0" algn="ctr">
              <a:spcBef>
                <a:spcPts val="0"/>
              </a:spcBef>
              <a:spcAft>
                <a:spcPts val="0"/>
              </a:spcAft>
              <a:buNone/>
            </a:pPr>
            <a:r>
              <a:t/>
            </a:r>
            <a:endParaRPr b="0" baseline="0" i="0" sz="1900" u="none" cap="none" strike="noStrike">
              <a:solidFill>
                <a:srgbClr val="FFFFFF"/>
              </a:solidFill>
              <a:latin typeface="Arial"/>
              <a:ea typeface="Arial"/>
              <a:cs typeface="Arial"/>
              <a:sym typeface="Arial"/>
            </a:endParaRPr>
          </a:p>
        </p:txBody>
      </p:sp>
      <p:pic>
        <p:nvPicPr>
          <p:cNvPr id="845" name="Shape 845"/>
          <p:cNvPicPr preferRelativeResize="0"/>
          <p:nvPr/>
        </p:nvPicPr>
        <p:blipFill rotWithShape="1">
          <a:blip r:embed="rId5">
            <a:alphaModFix/>
          </a:blip>
          <a:srcRect b="0" l="0" r="0" t="0"/>
          <a:stretch/>
        </p:blipFill>
        <p:spPr>
          <a:xfrm>
            <a:off x="10157353" y="5867403"/>
            <a:ext cx="1802399" cy="894299"/>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Subtitle ">
    <p:spTree>
      <p:nvGrpSpPr>
        <p:cNvPr id="925" name="Shape 925"/>
        <p:cNvGrpSpPr/>
        <p:nvPr/>
      </p:nvGrpSpPr>
      <p:grpSpPr>
        <a:xfrm>
          <a:off x="0" y="0"/>
          <a:ext cx="0" cy="0"/>
          <a:chOff x="0" y="0"/>
          <a:chExt cx="0" cy="0"/>
        </a:xfrm>
      </p:grpSpPr>
      <p:sp>
        <p:nvSpPr>
          <p:cNvPr id="926" name="Shape 926"/>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Subtitle ">
    <p:bg>
      <p:bgPr>
        <a:solidFill>
          <a:schemeClr val="dk1"/>
        </a:solidFill>
      </p:bgPr>
    </p:bg>
    <p:spTree>
      <p:nvGrpSpPr>
        <p:cNvPr id="927" name="Shape 927"/>
        <p:cNvGrpSpPr/>
        <p:nvPr/>
      </p:nvGrpSpPr>
      <p:grpSpPr>
        <a:xfrm>
          <a:off x="0" y="0"/>
          <a:ext cx="0" cy="0"/>
          <a:chOff x="0" y="0"/>
          <a:chExt cx="0" cy="0"/>
        </a:xfrm>
      </p:grpSpPr>
      <p:sp>
        <p:nvSpPr>
          <p:cNvPr id="928" name="Shape 928"/>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 Title">
    <p:spTree>
      <p:nvGrpSpPr>
        <p:cNvPr id="929" name="Shape 929"/>
        <p:cNvGrpSpPr/>
        <p:nvPr/>
      </p:nvGrpSpPr>
      <p:grpSpPr>
        <a:xfrm>
          <a:off x="0" y="0"/>
          <a:ext cx="0" cy="0"/>
          <a:chOff x="0" y="0"/>
          <a:chExt cx="0" cy="0"/>
        </a:xfrm>
      </p:grpSpPr>
      <p:sp>
        <p:nvSpPr>
          <p:cNvPr id="930" name="Shape 930"/>
          <p:cNvSpPr txBox="1"/>
          <p:nvPr>
            <p:ph idx="1" type="body"/>
          </p:nvPr>
        </p:nvSpPr>
        <p:spPr>
          <a:xfrm>
            <a:off x="6401521" y="1211993"/>
            <a:ext cx="5268300" cy="4561200"/>
          </a:xfrm>
          <a:prstGeom prst="rect">
            <a:avLst/>
          </a:prstGeom>
          <a:noFill/>
          <a:ln>
            <a:noFill/>
          </a:ln>
        </p:spPr>
        <p:txBody>
          <a:bodyPr anchorCtr="0" anchor="ctr" bIns="45700" lIns="45700" rIns="45700" tIns="45700"/>
          <a:lstStyle>
            <a:lvl1pPr rtl="0">
              <a:spcBef>
                <a:spcPts val="500"/>
              </a:spcBef>
              <a:defRPr/>
            </a:lvl1pPr>
            <a:lvl2pPr indent="0" marL="0" rtl="0">
              <a:spcBef>
                <a:spcPts val="500"/>
              </a:spcBef>
              <a:buClr>
                <a:srgbClr val="AAED98"/>
              </a:buClr>
              <a:buNone/>
              <a:defRPr/>
            </a:lvl2pPr>
            <a:lvl3pPr indent="0" marL="0" rtl="0">
              <a:spcBef>
                <a:spcPts val="500"/>
              </a:spcBef>
              <a:buClr>
                <a:srgbClr val="AAED98"/>
              </a:buClr>
              <a:buNone/>
              <a:defRPr/>
            </a:lvl3pPr>
            <a:lvl4pPr indent="0" marL="0" rtl="0">
              <a:spcBef>
                <a:spcPts val="500"/>
              </a:spcBef>
              <a:buClr>
                <a:srgbClr val="AAED98"/>
              </a:buClr>
              <a:buNone/>
              <a:defRPr/>
            </a:lvl4pPr>
            <a:lvl5pPr indent="0" marL="0" rtl="0">
              <a:spcBef>
                <a:spcPts val="500"/>
              </a:spcBef>
              <a:buClr>
                <a:srgbClr val="AAED98"/>
              </a:buClr>
              <a:buNone/>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que">
    <p:spTree>
      <p:nvGrpSpPr>
        <p:cNvPr id="931" name="Shape 931"/>
        <p:cNvGrpSpPr/>
        <p:nvPr/>
      </p:nvGrpSpPr>
      <p:grpSpPr>
        <a:xfrm>
          <a:off x="0" y="0"/>
          <a:ext cx="0" cy="0"/>
          <a:chOff x="0" y="0"/>
          <a:chExt cx="0" cy="0"/>
        </a:xfrm>
      </p:grpSpPr>
      <p:sp>
        <p:nvSpPr>
          <p:cNvPr id="932" name="Shape 932"/>
          <p:cNvSpPr txBox="1"/>
          <p:nvPr>
            <p:ph type="title"/>
          </p:nvPr>
        </p:nvSpPr>
        <p:spPr>
          <a:xfrm>
            <a:off x="514615" y="1561390"/>
            <a:ext cx="11096999" cy="23048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33" name="Shape 933"/>
          <p:cNvSpPr txBox="1"/>
          <p:nvPr>
            <p:ph idx="1" type="body"/>
          </p:nvPr>
        </p:nvSpPr>
        <p:spPr>
          <a:xfrm>
            <a:off x="520963" y="3919497"/>
            <a:ext cx="11097599" cy="2304899"/>
          </a:xfrm>
          <a:prstGeom prst="rect">
            <a:avLst/>
          </a:prstGeom>
          <a:noFill/>
          <a:ln>
            <a:noFill/>
          </a:ln>
        </p:spPr>
        <p:txBody>
          <a:bodyPr anchorCtr="0" anchor="t" bIns="45700" lIns="45700" rIns="45700" tIns="45700"/>
          <a:lstStyle>
            <a:lvl1pPr rtl="0">
              <a:spcBef>
                <a:spcPts val="400"/>
              </a:spcBef>
              <a:defRPr/>
            </a:lvl1pPr>
            <a:lvl2pPr indent="0" marL="0" rtl="0">
              <a:spcBef>
                <a:spcPts val="400"/>
              </a:spcBef>
              <a:buClr>
                <a:srgbClr val="AAED98"/>
              </a:buClr>
              <a:buNone/>
              <a:defRPr/>
            </a:lvl2pPr>
            <a:lvl3pPr indent="0" marL="0" rtl="0">
              <a:spcBef>
                <a:spcPts val="400"/>
              </a:spcBef>
              <a:buClr>
                <a:srgbClr val="AAED98"/>
              </a:buClr>
              <a:buNone/>
              <a:defRPr/>
            </a:lvl3pPr>
            <a:lvl4pPr indent="0" marL="0" rtl="0">
              <a:spcBef>
                <a:spcPts val="400"/>
              </a:spcBef>
              <a:buClr>
                <a:srgbClr val="AAED98"/>
              </a:buClr>
              <a:buNone/>
              <a:defRPr/>
            </a:lvl4pPr>
            <a:lvl5pPr indent="0" marL="0" rtl="0">
              <a:spcBef>
                <a:spcPts val="400"/>
              </a:spcBef>
              <a:buClr>
                <a:srgbClr val="AAED98"/>
              </a:buClr>
              <a:buNone/>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934" name="Shape 934"/>
          <p:cNvPicPr preferRelativeResize="0"/>
          <p:nvPr/>
        </p:nvPicPr>
        <p:blipFill rotWithShape="1">
          <a:blip r:embed="rId2">
            <a:alphaModFix/>
          </a:blip>
          <a:srcRect b="0" l="0" r="0" t="0"/>
          <a:stretch/>
        </p:blipFill>
        <p:spPr>
          <a:xfrm>
            <a:off x="10842887" y="599200"/>
            <a:ext cx="778800" cy="5451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oduct Slide">
    <p:spTree>
      <p:nvGrpSpPr>
        <p:cNvPr id="935" name="Shape 935"/>
        <p:cNvGrpSpPr/>
        <p:nvPr/>
      </p:nvGrpSpPr>
      <p:grpSpPr>
        <a:xfrm>
          <a:off x="0" y="0"/>
          <a:ext cx="0" cy="0"/>
          <a:chOff x="0" y="0"/>
          <a:chExt cx="0" cy="0"/>
        </a:xfrm>
      </p:grpSpPr>
      <p:sp>
        <p:nvSpPr>
          <p:cNvPr id="936" name="Shape 936"/>
          <p:cNvSpPr/>
          <p:nvPr/>
        </p:nvSpPr>
        <p:spPr>
          <a:xfrm>
            <a:off x="0" y="2606053"/>
            <a:ext cx="12188700" cy="3745800"/>
          </a:xfrm>
          <a:prstGeom prst="roundRect">
            <a:avLst>
              <a:gd fmla="val 0" name="adj"/>
            </a:avLst>
          </a:prstGeom>
          <a:gradFill>
            <a:gsLst>
              <a:gs pos="0">
                <a:srgbClr val="0C59AF">
                  <a:alpha val="0"/>
                </a:srgbClr>
              </a:gs>
              <a:gs pos="29060">
                <a:srgbClr val="137CC4">
                  <a:alpha val="49803"/>
                </a:srgbClr>
              </a:gs>
              <a:gs pos="100000">
                <a:srgbClr val="1A9ED9"/>
              </a:gs>
            </a:gsLst>
            <a:path path="circle">
              <a:fillToRect b="100%" l="100%"/>
            </a:path>
            <a:tileRect r="-100%" t="-100%"/>
          </a:gradFill>
          <a:ln>
            <a:noFill/>
          </a:ln>
        </p:spPr>
        <p:txBody>
          <a:bodyPr anchorCtr="0" anchor="ctr" bIns="0" lIns="0" rIns="0" tIns="0">
            <a:noAutofit/>
          </a:bodyPr>
          <a:lstStyle/>
          <a:p>
            <a:pPr indent="0" lvl="0" marL="0" marR="0" rtl="0" algn="l">
              <a:spcBef>
                <a:spcPts val="0"/>
              </a:spcBef>
              <a:buSzPct val="25000"/>
              <a:buNone/>
            </a:pPr>
            <a:r>
              <a:rPr b="0" baseline="0" i="0" lang="en-US" sz="1000" u="none" cap="none" strike="noStrike">
                <a:solidFill>
                  <a:srgbClr val="FFFFFF"/>
                </a:solidFill>
                <a:latin typeface="Arial"/>
                <a:ea typeface="Arial"/>
                <a:cs typeface="Arial"/>
                <a:sym typeface="Arial"/>
              </a:rPr>
              <a:t> </a:t>
            </a:r>
          </a:p>
        </p:txBody>
      </p:sp>
      <p:sp>
        <p:nvSpPr>
          <p:cNvPr id="937" name="Shape 937"/>
          <p:cNvSpPr/>
          <p:nvPr/>
        </p:nvSpPr>
        <p:spPr>
          <a:xfrm>
            <a:off x="-1711" y="6144045"/>
            <a:ext cx="12188700" cy="709199"/>
          </a:xfrm>
          <a:prstGeom prst="roundRect">
            <a:avLst>
              <a:gd fmla="val 0" name="adj"/>
            </a:avLst>
          </a:prstGeom>
          <a:gradFill>
            <a:gsLst>
              <a:gs pos="0">
                <a:srgbClr val="1A9ED9"/>
              </a:gs>
              <a:gs pos="100000">
                <a:srgbClr val="0C59AF"/>
              </a:gs>
            </a:gsLst>
            <a:path path="circle">
              <a:fillToRect b="100%" l="100%"/>
            </a:path>
            <a:tileRect r="-100%" t="-100%"/>
          </a:gradFill>
          <a:ln>
            <a:noFill/>
          </a:ln>
        </p:spPr>
        <p:txBody>
          <a:bodyPr anchorCtr="0" anchor="ctr" bIns="0" lIns="0" rIns="0" tIns="0">
            <a:noAutofit/>
          </a:bodyPr>
          <a:lstStyle/>
          <a:p>
            <a:pPr indent="0" lvl="0" marL="0" marR="0" rtl="0" algn="ctr">
              <a:spcBef>
                <a:spcPts val="0"/>
              </a:spcBef>
              <a:buNone/>
            </a:pPr>
            <a:r>
              <a:t/>
            </a:r>
            <a:endParaRPr b="0" baseline="0" i="0" sz="2500" u="none" cap="none" strike="noStrike">
              <a:solidFill>
                <a:srgbClr val="FFFFFF"/>
              </a:solidFill>
              <a:latin typeface="Arial"/>
              <a:ea typeface="Arial"/>
              <a:cs typeface="Arial"/>
              <a:sym typeface="Arial"/>
            </a:endParaRPr>
          </a:p>
        </p:txBody>
      </p:sp>
      <p:pic>
        <p:nvPicPr>
          <p:cNvPr id="938" name="Shape 938"/>
          <p:cNvPicPr preferRelativeResize="0"/>
          <p:nvPr/>
        </p:nvPicPr>
        <p:blipFill rotWithShape="1">
          <a:blip r:embed="rId2">
            <a:alphaModFix/>
          </a:blip>
          <a:srcRect b="0" l="0" r="0" t="0"/>
          <a:stretch/>
        </p:blipFill>
        <p:spPr>
          <a:xfrm>
            <a:off x="10131911" y="6237923"/>
            <a:ext cx="1484699" cy="521400"/>
          </a:xfrm>
          <a:prstGeom prst="rect">
            <a:avLst/>
          </a:prstGeom>
          <a:noFill/>
          <a:ln>
            <a:noFill/>
          </a:ln>
        </p:spPr>
      </p:pic>
      <p:sp>
        <p:nvSpPr>
          <p:cNvPr id="939" name="Shape 939"/>
          <p:cNvSpPr txBox="1"/>
          <p:nvPr>
            <p:ph idx="1" type="body"/>
          </p:nvPr>
        </p:nvSpPr>
        <p:spPr>
          <a:xfrm>
            <a:off x="508267" y="2032000"/>
            <a:ext cx="11097599" cy="4692000"/>
          </a:xfrm>
          <a:prstGeom prst="rect">
            <a:avLst/>
          </a:prstGeom>
          <a:noFill/>
          <a:ln>
            <a:noFill/>
          </a:ln>
        </p:spPr>
        <p:txBody>
          <a:bodyPr anchorCtr="0" anchor="t" bIns="45700" lIns="45700" rIns="45700" tIns="45700"/>
          <a:lstStyle>
            <a:lvl1pPr rtl="0">
              <a:spcBef>
                <a:spcPts val="0"/>
              </a:spcBef>
              <a:defRPr/>
            </a:lvl1pPr>
            <a:lvl2pPr indent="0" marL="0" rtl="0">
              <a:spcBef>
                <a:spcPts val="1000"/>
              </a:spcBef>
              <a:buNone/>
              <a:defRPr/>
            </a:lvl2pPr>
            <a:lvl3pPr indent="-215900" marL="431800" rtl="0">
              <a:spcBef>
                <a:spcPts val="1000"/>
              </a:spcBef>
              <a:defRPr/>
            </a:lvl3pPr>
            <a:lvl4pPr indent="-215900" marL="647700" rtl="0">
              <a:spcBef>
                <a:spcPts val="1000"/>
              </a:spcBef>
              <a:defRPr/>
            </a:lvl4pPr>
            <a:lvl5pPr indent="-215900" marL="863600" rtl="0">
              <a:spcBef>
                <a:spcPts val="100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40" name="Shape 940"/>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41" name="Shape 941"/>
        <p:cNvGrpSpPr/>
        <p:nvPr/>
      </p:nvGrpSpPr>
      <p:grpSpPr>
        <a:xfrm>
          <a:off x="0" y="0"/>
          <a:ext cx="0" cy="0"/>
          <a:chOff x="0" y="0"/>
          <a:chExt cx="0" cy="0"/>
        </a:xfrm>
      </p:grpSpPr>
      <p:sp>
        <p:nvSpPr>
          <p:cNvPr id="942" name="Shape 942"/>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43" name="Shape 943"/>
        <p:cNvGrpSpPr/>
        <p:nvPr/>
      </p:nvGrpSpPr>
      <p:grpSpPr>
        <a:xfrm>
          <a:off x="0" y="0"/>
          <a:ext cx="0" cy="0"/>
          <a:chOff x="0" y="0"/>
          <a:chExt cx="0" cy="0"/>
        </a:xfrm>
      </p:grpSpPr>
      <p:sp>
        <p:nvSpPr>
          <p:cNvPr id="944" name="Shape 944"/>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45" name="Shape 945"/>
        <p:cNvGrpSpPr/>
        <p:nvPr/>
      </p:nvGrpSpPr>
      <p:grpSpPr>
        <a:xfrm>
          <a:off x="0" y="0"/>
          <a:ext cx="0" cy="0"/>
          <a:chOff x="0" y="0"/>
          <a:chExt cx="0" cy="0"/>
        </a:xfrm>
      </p:grpSpPr>
      <p:sp>
        <p:nvSpPr>
          <p:cNvPr id="946" name="Shape 946"/>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 gray">
    <p:spTree>
      <p:nvGrpSpPr>
        <p:cNvPr id="71" name="Shape 71"/>
        <p:cNvGrpSpPr/>
        <p:nvPr/>
      </p:nvGrpSpPr>
      <p:grpSpPr>
        <a:xfrm>
          <a:off x="0" y="0"/>
          <a:ext cx="0" cy="0"/>
          <a:chOff x="0" y="0"/>
          <a:chExt cx="0" cy="0"/>
        </a:xfrm>
      </p:grpSpPr>
      <p:sp>
        <p:nvSpPr>
          <p:cNvPr id="72" name="Shape 72"/>
          <p:cNvSpPr txBox="1"/>
          <p:nvPr>
            <p:ph idx="1" type="body"/>
          </p:nvPr>
        </p:nvSpPr>
        <p:spPr>
          <a:xfrm>
            <a:off x="347989" y="1599479"/>
            <a:ext cx="5705024" cy="4498264"/>
          </a:xfrm>
          <a:prstGeom prst="rect">
            <a:avLst/>
          </a:prstGeom>
          <a:solidFill>
            <a:srgbClr val="E4E6E7"/>
          </a:solid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73" name="Shape 73"/>
          <p:cNvSpPr txBox="1"/>
          <p:nvPr>
            <p:ph idx="2" type="body"/>
          </p:nvPr>
        </p:nvSpPr>
        <p:spPr>
          <a:xfrm>
            <a:off x="6188539" y="1599479"/>
            <a:ext cx="5651945" cy="4498264"/>
          </a:xfrm>
          <a:prstGeom prst="rect">
            <a:avLst/>
          </a:prstGeom>
          <a:solidFill>
            <a:srgbClr val="E4E6E7"/>
          </a:solid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74" name="Shape 74"/>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5" name="Shape 75"/>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6" name="Shape 7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47" name="Shape 947"/>
        <p:cNvGrpSpPr/>
        <p:nvPr/>
      </p:nvGrpSpPr>
      <p:grpSpPr>
        <a:xfrm>
          <a:off x="0" y="0"/>
          <a:ext cx="0" cy="0"/>
          <a:chOff x="0" y="0"/>
          <a:chExt cx="0" cy="0"/>
        </a:xfrm>
      </p:grpSpPr>
      <p:sp>
        <p:nvSpPr>
          <p:cNvPr id="948" name="Shape 948"/>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49" name="Shape 949"/>
        <p:cNvGrpSpPr/>
        <p:nvPr/>
      </p:nvGrpSpPr>
      <p:grpSpPr>
        <a:xfrm>
          <a:off x="0" y="0"/>
          <a:ext cx="0" cy="0"/>
          <a:chOff x="0" y="0"/>
          <a:chExt cx="0" cy="0"/>
        </a:xfrm>
      </p:grpSpPr>
      <p:sp>
        <p:nvSpPr>
          <p:cNvPr id="950" name="Shape 950"/>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51" name="Shape 951"/>
        <p:cNvGrpSpPr/>
        <p:nvPr/>
      </p:nvGrpSpPr>
      <p:grpSpPr>
        <a:xfrm>
          <a:off x="0" y="0"/>
          <a:ext cx="0" cy="0"/>
          <a:chOff x="0" y="0"/>
          <a:chExt cx="0" cy="0"/>
        </a:xfrm>
      </p:grpSpPr>
      <p:sp>
        <p:nvSpPr>
          <p:cNvPr id="952" name="Shape 952"/>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53" name="Shape 953"/>
        <p:cNvGrpSpPr/>
        <p:nvPr/>
      </p:nvGrpSpPr>
      <p:grpSpPr>
        <a:xfrm>
          <a:off x="0" y="0"/>
          <a:ext cx="0" cy="0"/>
          <a:chOff x="0" y="0"/>
          <a:chExt cx="0" cy="0"/>
        </a:xfrm>
      </p:grpSpPr>
      <p:sp>
        <p:nvSpPr>
          <p:cNvPr id="954" name="Shape 954"/>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55" name="Shape 955"/>
        <p:cNvGrpSpPr/>
        <p:nvPr/>
      </p:nvGrpSpPr>
      <p:grpSpPr>
        <a:xfrm>
          <a:off x="0" y="0"/>
          <a:ext cx="0" cy="0"/>
          <a:chOff x="0" y="0"/>
          <a:chExt cx="0" cy="0"/>
        </a:xfrm>
      </p:grpSpPr>
      <p:sp>
        <p:nvSpPr>
          <p:cNvPr id="956" name="Shape 956"/>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57" name="Shape 957"/>
        <p:cNvGrpSpPr/>
        <p:nvPr/>
      </p:nvGrpSpPr>
      <p:grpSpPr>
        <a:xfrm>
          <a:off x="0" y="0"/>
          <a:ext cx="0" cy="0"/>
          <a:chOff x="0" y="0"/>
          <a:chExt cx="0" cy="0"/>
        </a:xfrm>
      </p:grpSpPr>
      <p:sp>
        <p:nvSpPr>
          <p:cNvPr id="958" name="Shape 958"/>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59" name="Shape 959"/>
        <p:cNvGrpSpPr/>
        <p:nvPr/>
      </p:nvGrpSpPr>
      <p:grpSpPr>
        <a:xfrm>
          <a:off x="0" y="0"/>
          <a:ext cx="0" cy="0"/>
          <a:chOff x="0" y="0"/>
          <a:chExt cx="0" cy="0"/>
        </a:xfrm>
      </p:grpSpPr>
      <p:sp>
        <p:nvSpPr>
          <p:cNvPr id="960" name="Shape 960"/>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61" name="Shape 961"/>
        <p:cNvGrpSpPr/>
        <p:nvPr/>
      </p:nvGrpSpPr>
      <p:grpSpPr>
        <a:xfrm>
          <a:off x="0" y="0"/>
          <a:ext cx="0" cy="0"/>
          <a:chOff x="0" y="0"/>
          <a:chExt cx="0" cy="0"/>
        </a:xfrm>
      </p:grpSpPr>
      <p:sp>
        <p:nvSpPr>
          <p:cNvPr id="962" name="Shape 962"/>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63" name="Shape 963"/>
        <p:cNvGrpSpPr/>
        <p:nvPr/>
      </p:nvGrpSpPr>
      <p:grpSpPr>
        <a:xfrm>
          <a:off x="0" y="0"/>
          <a:ext cx="0" cy="0"/>
          <a:chOff x="0" y="0"/>
          <a:chExt cx="0" cy="0"/>
        </a:xfrm>
      </p:grpSpPr>
      <p:sp>
        <p:nvSpPr>
          <p:cNvPr id="964" name="Shape 964"/>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65" name="Shape 965"/>
        <p:cNvGrpSpPr/>
        <p:nvPr/>
      </p:nvGrpSpPr>
      <p:grpSpPr>
        <a:xfrm>
          <a:off x="0" y="0"/>
          <a:ext cx="0" cy="0"/>
          <a:chOff x="0" y="0"/>
          <a:chExt cx="0" cy="0"/>
        </a:xfrm>
      </p:grpSpPr>
      <p:sp>
        <p:nvSpPr>
          <p:cNvPr id="966" name="Shape 966"/>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p:spTree>
      <p:nvGrpSpPr>
        <p:cNvPr id="77" name="Shape 77"/>
        <p:cNvGrpSpPr/>
        <p:nvPr/>
      </p:nvGrpSpPr>
      <p:grpSpPr>
        <a:xfrm>
          <a:off x="0" y="0"/>
          <a:ext cx="0" cy="0"/>
          <a:chOff x="0" y="0"/>
          <a:chExt cx="0" cy="0"/>
        </a:xfrm>
      </p:grpSpPr>
      <p:sp>
        <p:nvSpPr>
          <p:cNvPr id="78" name="Shape 78"/>
          <p:cNvSpPr txBox="1"/>
          <p:nvPr>
            <p:ph idx="1" type="body"/>
          </p:nvPr>
        </p:nvSpPr>
        <p:spPr>
          <a:xfrm>
            <a:off x="338328" y="1599479"/>
            <a:ext cx="3749040"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9" name="Shape 79"/>
          <p:cNvSpPr txBox="1"/>
          <p:nvPr>
            <p:ph idx="2" type="body"/>
          </p:nvPr>
        </p:nvSpPr>
        <p:spPr>
          <a:xfrm>
            <a:off x="4235126" y="1599479"/>
            <a:ext cx="3728166"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0" name="Shape 80"/>
          <p:cNvSpPr txBox="1"/>
          <p:nvPr>
            <p:ph idx="3" type="body"/>
          </p:nvPr>
        </p:nvSpPr>
        <p:spPr>
          <a:xfrm>
            <a:off x="8090178" y="1599479"/>
            <a:ext cx="3749040"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1" name="Shape 81"/>
          <p:cNvSpPr txBox="1"/>
          <p:nvPr>
            <p:ph idx="4"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2" name="Shape 82"/>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3" name="Shape 83"/>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67" name="Shape 967"/>
        <p:cNvGrpSpPr/>
        <p:nvPr/>
      </p:nvGrpSpPr>
      <p:grpSpPr>
        <a:xfrm>
          <a:off x="0" y="0"/>
          <a:ext cx="0" cy="0"/>
          <a:chOff x="0" y="0"/>
          <a:chExt cx="0" cy="0"/>
        </a:xfrm>
      </p:grpSpPr>
      <p:sp>
        <p:nvSpPr>
          <p:cNvPr id="968" name="Shape 968"/>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69" name="Shape 969"/>
        <p:cNvGrpSpPr/>
        <p:nvPr/>
      </p:nvGrpSpPr>
      <p:grpSpPr>
        <a:xfrm>
          <a:off x="0" y="0"/>
          <a:ext cx="0" cy="0"/>
          <a:chOff x="0" y="0"/>
          <a:chExt cx="0" cy="0"/>
        </a:xfrm>
      </p:grpSpPr>
      <p:sp>
        <p:nvSpPr>
          <p:cNvPr id="970" name="Shape 970"/>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71" name="Shape 971"/>
        <p:cNvGrpSpPr/>
        <p:nvPr/>
      </p:nvGrpSpPr>
      <p:grpSpPr>
        <a:xfrm>
          <a:off x="0" y="0"/>
          <a:ext cx="0" cy="0"/>
          <a:chOff x="0" y="0"/>
          <a:chExt cx="0" cy="0"/>
        </a:xfrm>
      </p:grpSpPr>
      <p:sp>
        <p:nvSpPr>
          <p:cNvPr id="972" name="Shape 972"/>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73" name="Shape 973"/>
        <p:cNvGrpSpPr/>
        <p:nvPr/>
      </p:nvGrpSpPr>
      <p:grpSpPr>
        <a:xfrm>
          <a:off x="0" y="0"/>
          <a:ext cx="0" cy="0"/>
          <a:chOff x="0" y="0"/>
          <a:chExt cx="0" cy="0"/>
        </a:xfrm>
      </p:grpSpPr>
      <p:sp>
        <p:nvSpPr>
          <p:cNvPr id="974" name="Shape 974"/>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75" name="Shape 975"/>
        <p:cNvGrpSpPr/>
        <p:nvPr/>
      </p:nvGrpSpPr>
      <p:grpSpPr>
        <a:xfrm>
          <a:off x="0" y="0"/>
          <a:ext cx="0" cy="0"/>
          <a:chOff x="0" y="0"/>
          <a:chExt cx="0" cy="0"/>
        </a:xfrm>
      </p:grpSpPr>
      <p:sp>
        <p:nvSpPr>
          <p:cNvPr id="976" name="Shape 976"/>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77" name="Shape 977"/>
        <p:cNvGrpSpPr/>
        <p:nvPr/>
      </p:nvGrpSpPr>
      <p:grpSpPr>
        <a:xfrm>
          <a:off x="0" y="0"/>
          <a:ext cx="0" cy="0"/>
          <a:chOff x="0" y="0"/>
          <a:chExt cx="0" cy="0"/>
        </a:xfrm>
      </p:grpSpPr>
      <p:sp>
        <p:nvSpPr>
          <p:cNvPr id="978" name="Shape 978"/>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79" name="Shape 979"/>
        <p:cNvGrpSpPr/>
        <p:nvPr/>
      </p:nvGrpSpPr>
      <p:grpSpPr>
        <a:xfrm>
          <a:off x="0" y="0"/>
          <a:ext cx="0" cy="0"/>
          <a:chOff x="0" y="0"/>
          <a:chExt cx="0" cy="0"/>
        </a:xfrm>
      </p:grpSpPr>
      <p:sp>
        <p:nvSpPr>
          <p:cNvPr id="980" name="Shape 980"/>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81" name="Shape 981"/>
        <p:cNvGrpSpPr/>
        <p:nvPr/>
      </p:nvGrpSpPr>
      <p:grpSpPr>
        <a:xfrm>
          <a:off x="0" y="0"/>
          <a:ext cx="0" cy="0"/>
          <a:chOff x="0" y="0"/>
          <a:chExt cx="0" cy="0"/>
        </a:xfrm>
      </p:grpSpPr>
      <p:sp>
        <p:nvSpPr>
          <p:cNvPr id="982" name="Shape 982"/>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No logo">
    <p:spTree>
      <p:nvGrpSpPr>
        <p:cNvPr id="983" name="Shape 983"/>
        <p:cNvGrpSpPr/>
        <p:nvPr/>
      </p:nvGrpSpPr>
      <p:grpSpPr>
        <a:xfrm>
          <a:off x="0" y="0"/>
          <a:ext cx="0" cy="0"/>
          <a:chOff x="0" y="0"/>
          <a:chExt cx="0" cy="0"/>
        </a:xfrm>
      </p:grpSpPr>
      <p:sp>
        <p:nvSpPr>
          <p:cNvPr id="984" name="Shape 984"/>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 Logo Bottom Right">
    <p:bg>
      <p:bgPr>
        <a:blipFill rotWithShape="1">
          <a:blip r:embed="rId2">
            <a:alphaModFix/>
          </a:blip>
          <a:tile algn="tl" flip="none" tx="0" sx="99997" ty="0" sy="99997"/>
        </a:blipFill>
      </p:bgPr>
    </p:bg>
    <p:spTree>
      <p:nvGrpSpPr>
        <p:cNvPr id="985" name="Shape 985"/>
        <p:cNvGrpSpPr/>
        <p:nvPr/>
      </p:nvGrpSpPr>
      <p:grpSpPr>
        <a:xfrm>
          <a:off x="0" y="0"/>
          <a:ext cx="0" cy="0"/>
          <a:chOff x="0" y="0"/>
          <a:chExt cx="0" cy="0"/>
        </a:xfrm>
      </p:grpSpPr>
      <p:sp>
        <p:nvSpPr>
          <p:cNvPr id="986" name="Shape 986"/>
          <p:cNvSpPr txBox="1"/>
          <p:nvPr>
            <p:ph type="title"/>
          </p:nvPr>
        </p:nvSpPr>
        <p:spPr>
          <a:xfrm>
            <a:off x="512331" y="48254"/>
            <a:ext cx="11096999" cy="1219199"/>
          </a:xfrm>
          <a:prstGeom prst="rect">
            <a:avLst/>
          </a:prstGeom>
          <a:noFill/>
          <a:ln>
            <a:noFill/>
          </a:ln>
        </p:spPr>
        <p:txBody>
          <a:bodyPr anchorCtr="0" anchor="b" bIns="45700" lIns="45700" rIns="45700" tIns="4570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987" name="Shape 987"/>
          <p:cNvPicPr preferRelativeResize="0"/>
          <p:nvPr/>
        </p:nvPicPr>
        <p:blipFill rotWithShape="1">
          <a:blip r:embed="rId3">
            <a:alphaModFix/>
          </a:blip>
          <a:srcRect b="0" l="0" r="0" t="0"/>
          <a:stretch/>
        </p:blipFill>
        <p:spPr>
          <a:xfrm>
            <a:off x="10842887" y="5721533"/>
            <a:ext cx="778800" cy="545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02.png"/><Relationship Id="rId2" Type="http://schemas.openxmlformats.org/officeDocument/2006/relationships/image" Target="../media/image0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33" Type="http://schemas.openxmlformats.org/officeDocument/2006/relationships/slideLayout" Target="../slideLayouts/slideLayout31.xml"/><Relationship Id="rId10" Type="http://schemas.openxmlformats.org/officeDocument/2006/relationships/slideLayout" Target="../slideLayouts/slideLayout8.xml"/><Relationship Id="rId32" Type="http://schemas.openxmlformats.org/officeDocument/2006/relationships/slideLayout" Target="../slideLayouts/slideLayout30.xml"/><Relationship Id="rId13" Type="http://schemas.openxmlformats.org/officeDocument/2006/relationships/slideLayout" Target="../slideLayouts/slideLayout11.xml"/><Relationship Id="rId35" Type="http://schemas.openxmlformats.org/officeDocument/2006/relationships/slideLayout" Target="../slideLayouts/slideLayout33.xml"/><Relationship Id="rId12" Type="http://schemas.openxmlformats.org/officeDocument/2006/relationships/slideLayout" Target="../slideLayouts/slideLayout10.xml"/><Relationship Id="rId34" Type="http://schemas.openxmlformats.org/officeDocument/2006/relationships/slideLayout" Target="../slideLayouts/slideLayout32.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36" Type="http://schemas.openxmlformats.org/officeDocument/2006/relationships/theme" Target="../theme/theme3.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71.xml"/><Relationship Id="rId20" Type="http://schemas.openxmlformats.org/officeDocument/2006/relationships/slideLayout" Target="../slideLayouts/slideLayout51.xml"/><Relationship Id="rId41" Type="http://schemas.openxmlformats.org/officeDocument/2006/relationships/theme" Target="../theme/theme4.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image" Target="../media/image02.png"/><Relationship Id="rId2" Type="http://schemas.openxmlformats.org/officeDocument/2006/relationships/image" Target="../media/image38.png"/><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11" Type="http://schemas.openxmlformats.org/officeDocument/2006/relationships/slideLayout" Target="../slideLayouts/slideLayout42.xml"/><Relationship Id="rId33" Type="http://schemas.openxmlformats.org/officeDocument/2006/relationships/slideLayout" Target="../slideLayouts/slideLayout64.xml"/><Relationship Id="rId10" Type="http://schemas.openxmlformats.org/officeDocument/2006/relationships/slideLayout" Target="../slideLayouts/slideLayout41.xml"/><Relationship Id="rId32" Type="http://schemas.openxmlformats.org/officeDocument/2006/relationships/slideLayout" Target="../slideLayouts/slideLayout63.xml"/><Relationship Id="rId13" Type="http://schemas.openxmlformats.org/officeDocument/2006/relationships/slideLayout" Target="../slideLayouts/slideLayout44.xml"/><Relationship Id="rId35" Type="http://schemas.openxmlformats.org/officeDocument/2006/relationships/slideLayout" Target="../slideLayouts/slideLayout66.xml"/><Relationship Id="rId12" Type="http://schemas.openxmlformats.org/officeDocument/2006/relationships/slideLayout" Target="../slideLayouts/slideLayout43.xml"/><Relationship Id="rId34" Type="http://schemas.openxmlformats.org/officeDocument/2006/relationships/slideLayout" Target="../slideLayouts/slideLayout65.xml"/><Relationship Id="rId15" Type="http://schemas.openxmlformats.org/officeDocument/2006/relationships/slideLayout" Target="../slideLayouts/slideLayout46.xml"/><Relationship Id="rId37" Type="http://schemas.openxmlformats.org/officeDocument/2006/relationships/slideLayout" Target="../slideLayouts/slideLayout68.xml"/><Relationship Id="rId14" Type="http://schemas.openxmlformats.org/officeDocument/2006/relationships/slideLayout" Target="../slideLayouts/slideLayout45.xml"/><Relationship Id="rId36" Type="http://schemas.openxmlformats.org/officeDocument/2006/relationships/slideLayout" Target="../slideLayouts/slideLayout67.xml"/><Relationship Id="rId17" Type="http://schemas.openxmlformats.org/officeDocument/2006/relationships/slideLayout" Target="../slideLayouts/slideLayout48.xml"/><Relationship Id="rId39" Type="http://schemas.openxmlformats.org/officeDocument/2006/relationships/slideLayout" Target="../slideLayouts/slideLayout70.xml"/><Relationship Id="rId16" Type="http://schemas.openxmlformats.org/officeDocument/2006/relationships/slideLayout" Target="../slideLayouts/slideLayout47.xml"/><Relationship Id="rId38" Type="http://schemas.openxmlformats.org/officeDocument/2006/relationships/slideLayout" Target="../slideLayouts/slideLayout69.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9.xml"/><Relationship Id="rId42" Type="http://schemas.openxmlformats.org/officeDocument/2006/relationships/slideLayout" Target="../slideLayouts/slideLayout111.xml"/><Relationship Id="rId41" Type="http://schemas.openxmlformats.org/officeDocument/2006/relationships/slideLayout" Target="../slideLayouts/slideLayout110.xml"/><Relationship Id="rId44" Type="http://schemas.openxmlformats.org/officeDocument/2006/relationships/slideLayout" Target="../slideLayouts/slideLayout113.xml"/><Relationship Id="rId43" Type="http://schemas.openxmlformats.org/officeDocument/2006/relationships/slideLayout" Target="../slideLayouts/slideLayout112.xml"/><Relationship Id="rId46" Type="http://schemas.openxmlformats.org/officeDocument/2006/relationships/slideLayout" Target="../slideLayouts/slideLayout115.xml"/><Relationship Id="rId45" Type="http://schemas.openxmlformats.org/officeDocument/2006/relationships/slideLayout" Target="../slideLayouts/slideLayout114.xml"/><Relationship Id="rId1" Type="http://schemas.openxmlformats.org/officeDocument/2006/relationships/image" Target="../media/image70.jpg"/><Relationship Id="rId2" Type="http://schemas.openxmlformats.org/officeDocument/2006/relationships/image" Target="../media/image71.png"/><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48" Type="http://schemas.openxmlformats.org/officeDocument/2006/relationships/slideLayout" Target="../slideLayouts/slideLayout117.xml"/><Relationship Id="rId47" Type="http://schemas.openxmlformats.org/officeDocument/2006/relationships/slideLayout" Target="../slideLayouts/slideLayout116.xml"/><Relationship Id="rId49" Type="http://schemas.openxmlformats.org/officeDocument/2006/relationships/slideLayout" Target="../slideLayouts/slideLayout11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31" Type="http://schemas.openxmlformats.org/officeDocument/2006/relationships/slideLayout" Target="../slideLayouts/slideLayout100.xml"/><Relationship Id="rId30" Type="http://schemas.openxmlformats.org/officeDocument/2006/relationships/slideLayout" Target="../slideLayouts/slideLayout99.xml"/><Relationship Id="rId33" Type="http://schemas.openxmlformats.org/officeDocument/2006/relationships/slideLayout" Target="../slideLayouts/slideLayout102.xml"/><Relationship Id="rId32" Type="http://schemas.openxmlformats.org/officeDocument/2006/relationships/slideLayout" Target="../slideLayouts/slideLayout101.xml"/><Relationship Id="rId35" Type="http://schemas.openxmlformats.org/officeDocument/2006/relationships/slideLayout" Target="../slideLayouts/slideLayout104.xml"/><Relationship Id="rId34" Type="http://schemas.openxmlformats.org/officeDocument/2006/relationships/slideLayout" Target="../slideLayouts/slideLayout103.xml"/><Relationship Id="rId37" Type="http://schemas.openxmlformats.org/officeDocument/2006/relationships/slideLayout" Target="../slideLayouts/slideLayout106.xml"/><Relationship Id="rId36" Type="http://schemas.openxmlformats.org/officeDocument/2006/relationships/slideLayout" Target="../slideLayouts/slideLayout105.xml"/><Relationship Id="rId39" Type="http://schemas.openxmlformats.org/officeDocument/2006/relationships/slideLayout" Target="../slideLayouts/slideLayout108.xml"/><Relationship Id="rId38" Type="http://schemas.openxmlformats.org/officeDocument/2006/relationships/slideLayout" Target="../slideLayouts/slideLayout107.xml"/><Relationship Id="rId20" Type="http://schemas.openxmlformats.org/officeDocument/2006/relationships/slideLayout" Target="../slideLayouts/slideLayout89.xml"/><Relationship Id="rId22" Type="http://schemas.openxmlformats.org/officeDocument/2006/relationships/slideLayout" Target="../slideLayouts/slideLayout91.xml"/><Relationship Id="rId21" Type="http://schemas.openxmlformats.org/officeDocument/2006/relationships/slideLayout" Target="../slideLayouts/slideLayout90.xml"/><Relationship Id="rId24" Type="http://schemas.openxmlformats.org/officeDocument/2006/relationships/slideLayout" Target="../slideLayouts/slideLayout93.xml"/><Relationship Id="rId23" Type="http://schemas.openxmlformats.org/officeDocument/2006/relationships/slideLayout" Target="../slideLayouts/slideLayout92.xml"/><Relationship Id="rId26" Type="http://schemas.openxmlformats.org/officeDocument/2006/relationships/slideLayout" Target="../slideLayouts/slideLayout95.xml"/><Relationship Id="rId25" Type="http://schemas.openxmlformats.org/officeDocument/2006/relationships/slideLayout" Target="../slideLayouts/slideLayout94.xml"/><Relationship Id="rId28" Type="http://schemas.openxmlformats.org/officeDocument/2006/relationships/slideLayout" Target="../slideLayouts/slideLayout97.xml"/><Relationship Id="rId27" Type="http://schemas.openxmlformats.org/officeDocument/2006/relationships/slideLayout" Target="../slideLayouts/slideLayout96.xml"/><Relationship Id="rId29" Type="http://schemas.openxmlformats.org/officeDocument/2006/relationships/slideLayout" Target="../slideLayouts/slideLayout98.xml"/><Relationship Id="rId51" Type="http://schemas.openxmlformats.org/officeDocument/2006/relationships/slideLayout" Target="../slideLayouts/slideLayout120.xml"/><Relationship Id="rId50" Type="http://schemas.openxmlformats.org/officeDocument/2006/relationships/slideLayout" Target="../slideLayouts/slideLayout119.xml"/><Relationship Id="rId53" Type="http://schemas.openxmlformats.org/officeDocument/2006/relationships/slideLayout" Target="../slideLayouts/slideLayout122.xml"/><Relationship Id="rId52" Type="http://schemas.openxmlformats.org/officeDocument/2006/relationships/slideLayout" Target="../slideLayouts/slideLayout121.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54" Type="http://schemas.openxmlformats.org/officeDocument/2006/relationships/theme" Target="../theme/theme1.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5" Type="http://schemas.openxmlformats.org/officeDocument/2006/relationships/slideLayout" Target="../slideLayouts/slideLayout84.xml"/><Relationship Id="rId14" Type="http://schemas.openxmlformats.org/officeDocument/2006/relationships/slideLayout" Target="../slideLayouts/slideLayout83.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19" Type="http://schemas.openxmlformats.org/officeDocument/2006/relationships/slideLayout" Target="../slideLayouts/slideLayout88.xml"/><Relationship Id="rId18"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1" name="Shape 21"/>
        <p:cNvGrpSpPr/>
        <p:nvPr/>
      </p:nvGrpSpPr>
      <p:grpSpPr>
        <a:xfrm>
          <a:off x="0" y="0"/>
          <a:ext cx="0" cy="0"/>
          <a:chOff x="0" y="0"/>
          <a:chExt cx="0" cy="0"/>
        </a:xfrm>
      </p:grpSpPr>
      <p:grpSp>
        <p:nvGrpSpPr>
          <p:cNvPr id="22" name="Shape 22"/>
          <p:cNvGrpSpPr/>
          <p:nvPr/>
        </p:nvGrpSpPr>
        <p:grpSpPr>
          <a:xfrm>
            <a:off x="0" y="1151066"/>
            <a:ext cx="12204187" cy="5706932"/>
            <a:chOff x="-7680" y="1151066"/>
            <a:chExt cx="12204187" cy="5706932"/>
          </a:xfrm>
        </p:grpSpPr>
        <p:sp>
          <p:nvSpPr>
            <p:cNvPr id="23" name="Shape 23"/>
            <p:cNvSpPr/>
            <p:nvPr/>
          </p:nvSpPr>
          <p:spPr>
            <a:xfrm rot="10800000">
              <a:off x="-7680" y="4045787"/>
              <a:ext cx="12196496" cy="2812209"/>
            </a:xfrm>
            <a:prstGeom prst="rect">
              <a:avLst/>
            </a:prstGeom>
            <a:gradFill>
              <a:gsLst>
                <a:gs pos="0">
                  <a:srgbClr val="00A1E0">
                    <a:alpha val="57647"/>
                  </a:srgbClr>
                </a:gs>
                <a:gs pos="38000">
                  <a:srgbClr val="19325C">
                    <a:alpha val="0"/>
                  </a:srgbClr>
                </a:gs>
                <a:gs pos="100000">
                  <a:srgbClr val="19325C">
                    <a:alpha val="0"/>
                  </a:srgbClr>
                </a:gs>
              </a:gsLst>
              <a:lin ang="5400000" scaled="0"/>
            </a:gra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24" name="Shape 24"/>
            <p:cNvPicPr preferRelativeResize="0"/>
            <p:nvPr/>
          </p:nvPicPr>
          <p:blipFill rotWithShape="1">
            <a:blip r:embed="rId1">
              <a:alphaModFix/>
            </a:blip>
            <a:srcRect b="9538" l="10980" r="16207" t="5554"/>
            <a:stretch/>
          </p:blipFill>
          <p:spPr>
            <a:xfrm>
              <a:off x="0" y="1151066"/>
              <a:ext cx="12196506" cy="5706932"/>
            </a:xfrm>
            <a:prstGeom prst="rect">
              <a:avLst/>
            </a:prstGeom>
            <a:noFill/>
            <a:ln>
              <a:noFill/>
            </a:ln>
          </p:spPr>
        </p:pic>
      </p:grpSp>
      <p:sp>
        <p:nvSpPr>
          <p:cNvPr id="25" name="Shape 25"/>
          <p:cNvSpPr txBox="1"/>
          <p:nvPr>
            <p:ph type="title"/>
          </p:nvPr>
        </p:nvSpPr>
        <p:spPr>
          <a:xfrm>
            <a:off x="338327" y="90720"/>
            <a:ext cx="11515535" cy="908042"/>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26" name="Shape 26"/>
          <p:cNvSpPr txBox="1"/>
          <p:nvPr>
            <p:ph idx="1" type="body"/>
          </p:nvPr>
        </p:nvSpPr>
        <p:spPr>
          <a:xfrm>
            <a:off x="338327" y="1599479"/>
            <a:ext cx="11515535" cy="4622864"/>
          </a:xfrm>
          <a:prstGeom prst="rect">
            <a:avLst/>
          </a:prstGeom>
          <a:noFill/>
          <a:ln>
            <a:noFill/>
          </a:ln>
        </p:spPr>
        <p:txBody>
          <a:bodyPr anchorCtr="0" anchor="t" bIns="91425" lIns="91425" rIns="91425" tIns="91425"/>
          <a:lstStyle>
            <a:lvl1pPr indent="127000" marL="0" marR="0" rtl="0" algn="l">
              <a:lnSpc>
                <a:spcPct val="100000"/>
              </a:lnSpc>
              <a:spcBef>
                <a:spcPts val="600"/>
              </a:spcBef>
              <a:spcAft>
                <a:spcPts val="600"/>
              </a:spcAft>
              <a:buClr>
                <a:srgbClr val="7F7F7F"/>
              </a:buClr>
              <a:buFont typeface="Arial"/>
              <a:buChar char="​"/>
              <a:defRPr/>
            </a:lvl1pPr>
            <a:lvl2pPr indent="-117475" marL="231775" marR="0" rtl="0" algn="l">
              <a:lnSpc>
                <a:spcPct val="100000"/>
              </a:lnSpc>
              <a:spcBef>
                <a:spcPts val="600"/>
              </a:spcBef>
              <a:spcAft>
                <a:spcPts val="600"/>
              </a:spcAft>
              <a:buClr>
                <a:srgbClr val="BFBFBF"/>
              </a:buClr>
              <a:buFont typeface="Arial"/>
              <a:buChar char="•"/>
              <a:defRPr/>
            </a:lvl2pPr>
            <a:lvl3pPr indent="-76200" marL="520700" marR="0" rtl="0" algn="l">
              <a:lnSpc>
                <a:spcPct val="100000"/>
              </a:lnSpc>
              <a:spcBef>
                <a:spcPts val="600"/>
              </a:spcBef>
              <a:spcAft>
                <a:spcPts val="600"/>
              </a:spcAft>
              <a:buClr>
                <a:srgbClr val="BFBFBF"/>
              </a:buClr>
              <a:buFont typeface="Arial"/>
              <a:buChar char="•"/>
              <a:defRPr/>
            </a:lvl3pPr>
            <a:lvl4pPr indent="88900" marL="520700" marR="0" rtl="0" algn="l">
              <a:lnSpc>
                <a:spcPct val="100000"/>
              </a:lnSpc>
              <a:spcBef>
                <a:spcPts val="600"/>
              </a:spcBef>
              <a:spcAft>
                <a:spcPts val="600"/>
              </a:spcAft>
              <a:buClr>
                <a:srgbClr val="7F7F7F"/>
              </a:buClr>
              <a:buFont typeface="Arial"/>
              <a:buChar char="​"/>
              <a:defRPr/>
            </a:lvl4pPr>
            <a:lvl5pPr indent="-114300" marL="520700" marR="0" rtl="0" algn="l">
              <a:lnSpc>
                <a:spcPct val="100000"/>
              </a:lnSpc>
              <a:spcBef>
                <a:spcPts val="300"/>
              </a:spcBef>
              <a:spcAft>
                <a:spcPts val="600"/>
              </a:spcAft>
              <a:buClr>
                <a:srgbClr val="7F7F7F"/>
              </a:buClr>
              <a:buFont typeface="Arial"/>
              <a:buChar char="​"/>
              <a:defRPr/>
            </a:lvl5pPr>
            <a:lvl6pPr indent="-101600" marL="2514600" marR="0" rtl="0" algn="l">
              <a:spcBef>
                <a:spcPts val="400"/>
              </a:spcBef>
              <a:buClr>
                <a:schemeClr val="dk1"/>
              </a:buClr>
              <a:buFont typeface="Arial"/>
              <a:buChar char="•"/>
              <a:defRPr/>
            </a:lvl6pPr>
            <a:lvl7pPr indent="-101600" marL="2971800" marR="0" rtl="0" algn="l">
              <a:spcBef>
                <a:spcPts val="400"/>
              </a:spcBef>
              <a:buClr>
                <a:schemeClr val="dk1"/>
              </a:buClr>
              <a:buFont typeface="Arial"/>
              <a:buChar char="•"/>
              <a:defRPr/>
            </a:lvl7pPr>
            <a:lvl8pPr indent="-101600" marL="3429000" marR="0" rtl="0" algn="l">
              <a:spcBef>
                <a:spcPts val="400"/>
              </a:spcBef>
              <a:buClr>
                <a:schemeClr val="dk1"/>
              </a:buClr>
              <a:buFont typeface="Arial"/>
              <a:buChar char="•"/>
              <a:defRPr/>
            </a:lvl8pPr>
            <a:lvl9pPr indent="-101600" marL="3886200" marR="0" rtl="0" algn="l">
              <a:spcBef>
                <a:spcPts val="400"/>
              </a:spcBef>
              <a:buClr>
                <a:schemeClr val="dk1"/>
              </a:buClr>
              <a:buFont typeface="Arial"/>
              <a:buChar char="•"/>
              <a:defRPr/>
            </a:lvl9pPr>
          </a:lstStyle>
          <a:p/>
        </p:txBody>
      </p:sp>
      <p:sp>
        <p:nvSpPr>
          <p:cNvPr id="27" name="Shape 27"/>
          <p:cNvSpPr/>
          <p:nvPr/>
        </p:nvSpPr>
        <p:spPr>
          <a:xfrm flipH="1">
            <a:off x="336549" y="0"/>
            <a:ext cx="11868912" cy="89118"/>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8" name="Shape 28"/>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pic>
        <p:nvPicPr>
          <p:cNvPr id="29" name="Shape 29"/>
          <p:cNvPicPr preferRelativeResize="0"/>
          <p:nvPr/>
        </p:nvPicPr>
        <p:blipFill rotWithShape="1">
          <a:blip r:embed="rId2">
            <a:alphaModFix/>
          </a:blip>
          <a:srcRect b="0" l="0" r="0" t="0"/>
          <a:stretch/>
        </p:blipFill>
        <p:spPr>
          <a:xfrm>
            <a:off x="11239254" y="6264064"/>
            <a:ext cx="614087" cy="42986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19" name="Shape 419"/>
        <p:cNvGrpSpPr/>
        <p:nvPr/>
      </p:nvGrpSpPr>
      <p:grpSpPr>
        <a:xfrm>
          <a:off x="0" y="0"/>
          <a:ext cx="0" cy="0"/>
          <a:chOff x="0" y="0"/>
          <a:chExt cx="0" cy="0"/>
        </a:xfrm>
      </p:grpSpPr>
      <p:grpSp>
        <p:nvGrpSpPr>
          <p:cNvPr id="420" name="Shape 420"/>
          <p:cNvGrpSpPr/>
          <p:nvPr/>
        </p:nvGrpSpPr>
        <p:grpSpPr>
          <a:xfrm>
            <a:off x="-2" y="1151071"/>
            <a:ext cx="12204183" cy="5706929"/>
            <a:chOff x="-7683" y="1151066"/>
            <a:chExt cx="12204183" cy="5706929"/>
          </a:xfrm>
        </p:grpSpPr>
        <p:sp>
          <p:nvSpPr>
            <p:cNvPr id="421" name="Shape 421"/>
            <p:cNvSpPr/>
            <p:nvPr/>
          </p:nvSpPr>
          <p:spPr>
            <a:xfrm rot="10800000">
              <a:off x="-7683" y="4045796"/>
              <a:ext cx="12196499" cy="2812199"/>
            </a:xfrm>
            <a:prstGeom prst="rect">
              <a:avLst/>
            </a:prstGeom>
            <a:gradFill>
              <a:gsLst>
                <a:gs pos="0">
                  <a:srgbClr val="00A1E0">
                    <a:alpha val="57647"/>
                  </a:srgbClr>
                </a:gs>
                <a:gs pos="38000">
                  <a:srgbClr val="19325C">
                    <a:alpha val="0"/>
                  </a:srgbClr>
                </a:gs>
                <a:gs pos="100000">
                  <a:srgbClr val="19325C">
                    <a:alpha val="0"/>
                  </a:srgbClr>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pic>
          <p:nvPicPr>
            <p:cNvPr id="422" name="Shape 422"/>
            <p:cNvPicPr preferRelativeResize="0"/>
            <p:nvPr/>
          </p:nvPicPr>
          <p:blipFill rotWithShape="1">
            <a:blip r:embed="rId1">
              <a:alphaModFix/>
            </a:blip>
            <a:srcRect b="9543" l="10980" r="16207" t="5552"/>
            <a:stretch/>
          </p:blipFill>
          <p:spPr>
            <a:xfrm>
              <a:off x="0" y="1151066"/>
              <a:ext cx="12196499" cy="5706900"/>
            </a:xfrm>
            <a:prstGeom prst="rect">
              <a:avLst/>
            </a:prstGeom>
            <a:noFill/>
            <a:ln>
              <a:noFill/>
            </a:ln>
          </p:spPr>
        </p:pic>
      </p:grpSp>
      <p:sp>
        <p:nvSpPr>
          <p:cNvPr id="423" name="Shape 423"/>
          <p:cNvSpPr txBox="1"/>
          <p:nvPr>
            <p:ph type="title"/>
          </p:nvPr>
        </p:nvSpPr>
        <p:spPr>
          <a:xfrm>
            <a:off x="338348" y="90725"/>
            <a:ext cx="11515500" cy="908100"/>
          </a:xfrm>
          <a:prstGeom prst="rect">
            <a:avLst/>
          </a:prstGeom>
          <a:noFill/>
          <a:ln>
            <a:noFill/>
          </a:ln>
        </p:spPr>
        <p:txBody>
          <a:bodyPr anchorCtr="0" anchor="b" bIns="91425" lIns="91425" rIns="91425" tIns="91425"/>
          <a:lstStyle>
            <a:lvl1pPr indent="0" marL="0" marR="0" rtl="0" algn="l">
              <a:lnSpc>
                <a:spcPct val="9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424" name="Shape 424"/>
          <p:cNvSpPr txBox="1"/>
          <p:nvPr>
            <p:ph idx="1" type="body"/>
          </p:nvPr>
        </p:nvSpPr>
        <p:spPr>
          <a:xfrm>
            <a:off x="338348" y="1599479"/>
            <a:ext cx="11515500" cy="4623000"/>
          </a:xfrm>
          <a:prstGeom prst="rect">
            <a:avLst/>
          </a:prstGeom>
          <a:noFill/>
          <a:ln>
            <a:noFill/>
          </a:ln>
        </p:spPr>
        <p:txBody>
          <a:bodyPr anchorCtr="0" anchor="t" bIns="91425" lIns="91425" rIns="91425" tIns="91425"/>
          <a:lstStyle>
            <a:lvl1pPr indent="127000" marL="0" marR="0" rtl="0" algn="l">
              <a:lnSpc>
                <a:spcPct val="90000"/>
              </a:lnSpc>
              <a:spcBef>
                <a:spcPts val="400"/>
              </a:spcBef>
              <a:spcAft>
                <a:spcPts val="600"/>
              </a:spcAft>
              <a:buClr>
                <a:srgbClr val="7F7F7F"/>
              </a:buClr>
              <a:buFont typeface="Arial"/>
              <a:buChar char="​"/>
              <a:defRPr/>
            </a:lvl1pPr>
            <a:lvl2pPr indent="-110964" marL="231614" marR="0" rtl="0" algn="l">
              <a:lnSpc>
                <a:spcPct val="90000"/>
              </a:lnSpc>
              <a:spcBef>
                <a:spcPts val="300"/>
              </a:spcBef>
              <a:spcAft>
                <a:spcPts val="600"/>
              </a:spcAft>
              <a:buClr>
                <a:srgbClr val="BFBFBF"/>
              </a:buClr>
              <a:buFont typeface="Arial"/>
              <a:buChar char="•"/>
              <a:defRPr/>
            </a:lvl2pPr>
            <a:lvl3pPr indent="-75858" marL="520358" marR="0" rtl="0" algn="l">
              <a:lnSpc>
                <a:spcPct val="90000"/>
              </a:lnSpc>
              <a:spcBef>
                <a:spcPts val="300"/>
              </a:spcBef>
              <a:spcAft>
                <a:spcPts val="600"/>
              </a:spcAft>
              <a:buClr>
                <a:srgbClr val="BFBFBF"/>
              </a:buClr>
              <a:buFont typeface="Arial"/>
              <a:buChar char="•"/>
              <a:defRPr/>
            </a:lvl3pPr>
            <a:lvl4pPr indent="89241" marL="520358" marR="0" rtl="0" algn="l">
              <a:lnSpc>
                <a:spcPct val="90000"/>
              </a:lnSpc>
              <a:spcBef>
                <a:spcPts val="300"/>
              </a:spcBef>
              <a:spcAft>
                <a:spcPts val="600"/>
              </a:spcAft>
              <a:buClr>
                <a:srgbClr val="7F7F7F"/>
              </a:buClr>
              <a:buFont typeface="Arial"/>
              <a:buChar char="​"/>
              <a:defRPr/>
            </a:lvl4pPr>
            <a:lvl5pPr indent="-107608" marL="520358" marR="0" rtl="0" algn="l">
              <a:lnSpc>
                <a:spcPct val="90000"/>
              </a:lnSpc>
              <a:spcBef>
                <a:spcPts val="300"/>
              </a:spcBef>
              <a:spcAft>
                <a:spcPts val="600"/>
              </a:spcAft>
              <a:buClr>
                <a:srgbClr val="7F7F7F"/>
              </a:buClr>
              <a:buFont typeface="Arial"/>
              <a:buChar char="​"/>
              <a:defRPr/>
            </a:lvl5pPr>
            <a:lvl6pPr indent="-112634" marL="2512935" marR="0" rtl="0" algn="l">
              <a:spcBef>
                <a:spcPts val="400"/>
              </a:spcBef>
              <a:buClr>
                <a:schemeClr val="dk1"/>
              </a:buClr>
              <a:buFont typeface="Arial"/>
              <a:buChar char="•"/>
              <a:defRPr/>
            </a:lvl6pPr>
            <a:lvl7pPr indent="-112316" marL="2969816" marR="0" rtl="0" algn="l">
              <a:spcBef>
                <a:spcPts val="400"/>
              </a:spcBef>
              <a:buClr>
                <a:schemeClr val="dk1"/>
              </a:buClr>
              <a:buFont typeface="Arial"/>
              <a:buChar char="•"/>
              <a:defRPr/>
            </a:lvl7pPr>
            <a:lvl8pPr indent="-112016" marL="3426716" marR="0" rtl="0" algn="l">
              <a:spcBef>
                <a:spcPts val="400"/>
              </a:spcBef>
              <a:buClr>
                <a:schemeClr val="dk1"/>
              </a:buClr>
              <a:buFont typeface="Arial"/>
              <a:buChar char="•"/>
              <a:defRPr/>
            </a:lvl8pPr>
            <a:lvl9pPr indent="-111709" marL="3883609" marR="0" rtl="0" algn="l">
              <a:spcBef>
                <a:spcPts val="400"/>
              </a:spcBef>
              <a:buClr>
                <a:schemeClr val="dk1"/>
              </a:buClr>
              <a:buFont typeface="Arial"/>
              <a:buChar char="•"/>
              <a:defRPr/>
            </a:lvl9pPr>
          </a:lstStyle>
          <a:p/>
        </p:txBody>
      </p:sp>
      <p:sp>
        <p:nvSpPr>
          <p:cNvPr id="425" name="Shape 425"/>
          <p:cNvSpPr/>
          <p:nvPr/>
        </p:nvSpPr>
        <p:spPr>
          <a:xfrm flipH="1">
            <a:off x="336564" y="23"/>
            <a:ext cx="11868900" cy="89099"/>
          </a:xfrm>
          <a:prstGeom prst="rect">
            <a:avLst/>
          </a:prstGeom>
          <a:solidFill>
            <a:schemeClr val="accent1"/>
          </a:solidFill>
          <a:ln>
            <a:noFill/>
          </a:ln>
        </p:spPr>
        <p:txBody>
          <a:bodyPr anchorCtr="0" anchor="ctr" bIns="45675" lIns="91375" rIns="91375" tIns="45675">
            <a:noAutofit/>
          </a:bodyPr>
          <a:lstStyle/>
          <a:p>
            <a:pPr indent="0" lvl="0" marL="0" marR="0" rtl="0" algn="ctr">
              <a:spcBef>
                <a:spcPts val="0"/>
              </a:spcBef>
              <a:buNone/>
            </a:pPr>
            <a:r>
              <a:t/>
            </a:r>
            <a:endParaRPr b="0" baseline="0" i="0" sz="1900" u="none" cap="none" strike="noStrike">
              <a:solidFill>
                <a:schemeClr val="lt1"/>
              </a:solidFill>
              <a:latin typeface="Arial"/>
              <a:ea typeface="Arial"/>
              <a:cs typeface="Arial"/>
              <a:sym typeface="Arial"/>
            </a:endParaRPr>
          </a:p>
        </p:txBody>
      </p:sp>
      <p:sp>
        <p:nvSpPr>
          <p:cNvPr id="426" name="Shape 426"/>
          <p:cNvSpPr txBox="1"/>
          <p:nvPr>
            <p:ph idx="11" type="ftr"/>
          </p:nvPr>
        </p:nvSpPr>
        <p:spPr>
          <a:xfrm>
            <a:off x="333750" y="6270923"/>
            <a:ext cx="9986700" cy="428400"/>
          </a:xfrm>
          <a:prstGeom prst="rect">
            <a:avLst/>
          </a:prstGeom>
          <a:noFill/>
          <a:ln>
            <a:noFill/>
          </a:ln>
        </p:spPr>
        <p:txBody>
          <a:bodyPr anchorCtr="0" anchor="ctr" bIns="91425" lIns="91425" rIns="91425" tIns="91425"/>
          <a:lstStyle>
            <a:lvl1pPr indent="0" marL="0" marR="0" rtl="0" algn="l">
              <a:spcBef>
                <a:spcPts val="0"/>
              </a:spcBef>
              <a:defRPr/>
            </a:lvl1pPr>
            <a:lvl2pPr indent="-12381" marL="456881" marR="0" rtl="0" algn="l">
              <a:spcBef>
                <a:spcPts val="0"/>
              </a:spcBef>
              <a:defRPr/>
            </a:lvl2pPr>
            <a:lvl3pPr indent="-12090" marL="913790" marR="0" rtl="0" algn="l">
              <a:spcBef>
                <a:spcPts val="0"/>
              </a:spcBef>
              <a:defRPr/>
            </a:lvl3pPr>
            <a:lvl4pPr indent="-11783" marL="1370683" marR="0" rtl="0" algn="l">
              <a:spcBef>
                <a:spcPts val="0"/>
              </a:spcBef>
              <a:defRPr/>
            </a:lvl4pPr>
            <a:lvl5pPr indent="-11483" marL="1827583" marR="0" rtl="0" algn="l">
              <a:spcBef>
                <a:spcPts val="0"/>
              </a:spcBef>
              <a:defRPr/>
            </a:lvl5pPr>
            <a:lvl6pPr indent="-11164" marL="2284464" marR="0" rtl="0" algn="l">
              <a:spcBef>
                <a:spcPts val="0"/>
              </a:spcBef>
              <a:defRPr/>
            </a:lvl6pPr>
            <a:lvl7pPr indent="-10869" marL="2741370" marR="0" rtl="0" algn="l">
              <a:spcBef>
                <a:spcPts val="0"/>
              </a:spcBef>
              <a:defRPr/>
            </a:lvl7pPr>
            <a:lvl8pPr indent="-10567" marL="3198267" marR="0" rtl="0" algn="l">
              <a:spcBef>
                <a:spcPts val="0"/>
              </a:spcBef>
              <a:defRPr/>
            </a:lvl8pPr>
            <a:lvl9pPr indent="-10267" marL="3655168" marR="0" rtl="0" algn="l">
              <a:spcBef>
                <a:spcPts val="0"/>
              </a:spcBef>
              <a:defRPr/>
            </a:lvl9pPr>
          </a:lstStyle>
          <a:p/>
        </p:txBody>
      </p:sp>
      <p:pic>
        <p:nvPicPr>
          <p:cNvPr id="427" name="Shape 427"/>
          <p:cNvPicPr preferRelativeResize="0"/>
          <p:nvPr/>
        </p:nvPicPr>
        <p:blipFill rotWithShape="1">
          <a:blip r:embed="rId2">
            <a:alphaModFix/>
          </a:blip>
          <a:srcRect b="0" l="0" r="0" t="0"/>
          <a:stretch/>
        </p:blipFill>
        <p:spPr>
          <a:xfrm>
            <a:off x="10400782" y="6252469"/>
            <a:ext cx="1457100" cy="4502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921" name="Shape 921"/>
        <p:cNvGrpSpPr/>
        <p:nvPr/>
      </p:nvGrpSpPr>
      <p:grpSpPr>
        <a:xfrm>
          <a:off x="0" y="0"/>
          <a:ext cx="0" cy="0"/>
          <a:chOff x="0" y="0"/>
          <a:chExt cx="0" cy="0"/>
        </a:xfrm>
      </p:grpSpPr>
      <p:sp>
        <p:nvSpPr>
          <p:cNvPr id="922" name="Shape 922"/>
          <p:cNvSpPr txBox="1"/>
          <p:nvPr>
            <p:ph idx="1" type="body"/>
          </p:nvPr>
        </p:nvSpPr>
        <p:spPr>
          <a:xfrm>
            <a:off x="508267" y="2032000"/>
            <a:ext cx="11097599" cy="4692000"/>
          </a:xfrm>
          <a:prstGeom prst="rect">
            <a:avLst/>
          </a:prstGeom>
          <a:noFill/>
          <a:ln>
            <a:noFill/>
          </a:ln>
        </p:spPr>
        <p:txBody>
          <a:bodyPr anchorCtr="0" anchor="t" bIns="45700" lIns="45700" rIns="45700" tIns="45700"/>
          <a:lstStyle>
            <a:lvl1pPr indent="0" marL="0" marR="0" rtl="0" algn="l">
              <a:spcBef>
                <a:spcPts val="1500"/>
              </a:spcBef>
              <a:buSzPct val="100000"/>
              <a:defRPr sz="700"/>
            </a:lvl1pPr>
            <a:lvl2pPr indent="0" marL="0" marR="0" rtl="0" algn="l">
              <a:spcBef>
                <a:spcPts val="1000"/>
              </a:spcBef>
              <a:buClr>
                <a:srgbClr val="FFFFFF"/>
              </a:buClr>
              <a:buSzPct val="100000"/>
              <a:buFont typeface="Arial"/>
              <a:buNone/>
              <a:defRPr sz="700"/>
            </a:lvl2pPr>
            <a:lvl3pPr indent="-127000" marL="431800" marR="0" rtl="0" algn="l">
              <a:spcBef>
                <a:spcPts val="1000"/>
              </a:spcBef>
              <a:buClr>
                <a:srgbClr val="FFFFFF"/>
              </a:buClr>
              <a:buSzPct val="100000"/>
              <a:buFont typeface="Arial"/>
              <a:buChar char="•"/>
              <a:defRPr sz="700"/>
            </a:lvl3pPr>
            <a:lvl4pPr indent="-139700" marL="647700" marR="0" rtl="0" algn="l">
              <a:spcBef>
                <a:spcPts val="1000"/>
              </a:spcBef>
              <a:buClr>
                <a:srgbClr val="FFFFFF"/>
              </a:buClr>
              <a:buSzPct val="100000"/>
              <a:buFont typeface="Arial"/>
              <a:buChar char="•"/>
              <a:defRPr sz="700"/>
            </a:lvl4pPr>
            <a:lvl5pPr indent="-152400" marL="863600" marR="0" rtl="0" algn="l">
              <a:spcBef>
                <a:spcPts val="1000"/>
              </a:spcBef>
              <a:buClr>
                <a:srgbClr val="FFFFFF"/>
              </a:buClr>
              <a:buSzPct val="100000"/>
              <a:buFont typeface="Arial"/>
              <a:buChar char="•"/>
              <a:defRPr sz="700"/>
            </a:lvl5pPr>
            <a:lvl6pPr indent="-165100" marL="1384300" marR="0" rtl="0" algn="l">
              <a:spcBef>
                <a:spcPts val="1500"/>
              </a:spcBef>
              <a:buClr>
                <a:srgbClr val="FFFFFF"/>
              </a:buClr>
              <a:buSzPct val="100000"/>
              <a:buFont typeface="Arial"/>
              <a:buChar char="•"/>
              <a:defRPr sz="700"/>
            </a:lvl6pPr>
            <a:lvl7pPr indent="-165100" marL="1600200" marR="0" rtl="0" algn="l">
              <a:spcBef>
                <a:spcPts val="1500"/>
              </a:spcBef>
              <a:buClr>
                <a:srgbClr val="FFFFFF"/>
              </a:buClr>
              <a:buSzPct val="100000"/>
              <a:buFont typeface="Arial"/>
              <a:buChar char="•"/>
              <a:defRPr sz="700"/>
            </a:lvl7pPr>
            <a:lvl8pPr indent="-165100" marL="1828800" marR="0" rtl="0" algn="l">
              <a:spcBef>
                <a:spcPts val="1500"/>
              </a:spcBef>
              <a:buClr>
                <a:srgbClr val="FFFFFF"/>
              </a:buClr>
              <a:buSzPct val="100000"/>
              <a:buFont typeface="Arial"/>
              <a:buChar char="•"/>
              <a:defRPr sz="700"/>
            </a:lvl8pPr>
            <a:lvl9pPr indent="-165100" marL="2044700" marR="0" rtl="0" algn="l">
              <a:spcBef>
                <a:spcPts val="1500"/>
              </a:spcBef>
              <a:buClr>
                <a:srgbClr val="FFFFFF"/>
              </a:buClr>
              <a:buSzPct val="100000"/>
              <a:buFont typeface="Arial"/>
              <a:buChar char="•"/>
              <a:defRPr sz="700"/>
            </a:lvl9pPr>
          </a:lstStyle>
          <a:p/>
        </p:txBody>
      </p:sp>
      <p:sp>
        <p:nvSpPr>
          <p:cNvPr id="923" name="Shape 923"/>
          <p:cNvSpPr txBox="1"/>
          <p:nvPr>
            <p:ph type="title"/>
          </p:nvPr>
        </p:nvSpPr>
        <p:spPr>
          <a:xfrm>
            <a:off x="512331" y="48254"/>
            <a:ext cx="11096999" cy="1219199"/>
          </a:xfrm>
          <a:prstGeom prst="rect">
            <a:avLst/>
          </a:prstGeom>
          <a:noFill/>
          <a:ln>
            <a:noFill/>
          </a:ln>
        </p:spPr>
        <p:txBody>
          <a:bodyPr anchorCtr="0" anchor="b" bIns="45700" lIns="45700" rIns="45700" tIns="45700"/>
          <a:lstStyle>
            <a:lvl1pPr indent="0" marL="0" marR="0" rtl="0" algn="l">
              <a:lnSpc>
                <a:spcPct val="80000"/>
              </a:lnSpc>
              <a:spcBef>
                <a:spcPts val="0"/>
              </a:spcBef>
              <a:buSzPct val="100000"/>
              <a:defRPr sz="700"/>
            </a:lvl1pPr>
            <a:lvl2pPr indent="114300" marL="0" marR="0" rtl="0" algn="l">
              <a:lnSpc>
                <a:spcPct val="80000"/>
              </a:lnSpc>
              <a:spcBef>
                <a:spcPts val="0"/>
              </a:spcBef>
              <a:buSzPct val="100000"/>
              <a:defRPr sz="700"/>
            </a:lvl2pPr>
            <a:lvl3pPr indent="228600" marL="0" marR="0" rtl="0" algn="l">
              <a:lnSpc>
                <a:spcPct val="80000"/>
              </a:lnSpc>
              <a:spcBef>
                <a:spcPts val="0"/>
              </a:spcBef>
              <a:buSzPct val="100000"/>
              <a:defRPr sz="700"/>
            </a:lvl3pPr>
            <a:lvl4pPr indent="342900" marL="0" marR="0" rtl="0" algn="l">
              <a:lnSpc>
                <a:spcPct val="80000"/>
              </a:lnSpc>
              <a:spcBef>
                <a:spcPts val="0"/>
              </a:spcBef>
              <a:buSzPct val="100000"/>
              <a:defRPr sz="700"/>
            </a:lvl4pPr>
            <a:lvl5pPr indent="457200" marL="0" marR="0" rtl="0" algn="l">
              <a:lnSpc>
                <a:spcPct val="80000"/>
              </a:lnSpc>
              <a:spcBef>
                <a:spcPts val="0"/>
              </a:spcBef>
              <a:buSzPct val="100000"/>
              <a:defRPr sz="700"/>
            </a:lvl5pPr>
            <a:lvl6pPr indent="571500" marL="0" marR="0" rtl="0" algn="l">
              <a:lnSpc>
                <a:spcPct val="80000"/>
              </a:lnSpc>
              <a:spcBef>
                <a:spcPts val="0"/>
              </a:spcBef>
              <a:buSzPct val="100000"/>
              <a:defRPr sz="700"/>
            </a:lvl6pPr>
            <a:lvl7pPr indent="685800" marL="0" marR="0" rtl="0" algn="l">
              <a:lnSpc>
                <a:spcPct val="80000"/>
              </a:lnSpc>
              <a:spcBef>
                <a:spcPts val="0"/>
              </a:spcBef>
              <a:buSzPct val="100000"/>
              <a:defRPr sz="700"/>
            </a:lvl7pPr>
            <a:lvl8pPr indent="800100" marL="0" marR="0" rtl="0" algn="l">
              <a:lnSpc>
                <a:spcPct val="80000"/>
              </a:lnSpc>
              <a:spcBef>
                <a:spcPts val="0"/>
              </a:spcBef>
              <a:buSzPct val="100000"/>
              <a:defRPr sz="700"/>
            </a:lvl8pPr>
            <a:lvl9pPr indent="914400" marL="0" marR="0" rtl="0" algn="l">
              <a:lnSpc>
                <a:spcPct val="80000"/>
              </a:lnSpc>
              <a:spcBef>
                <a:spcPts val="0"/>
              </a:spcBef>
              <a:buSzPct val="100000"/>
              <a:defRPr sz="700"/>
            </a:lvl9pPr>
          </a:lstStyle>
          <a:p/>
        </p:txBody>
      </p:sp>
      <p:pic>
        <p:nvPicPr>
          <p:cNvPr id="924" name="Shape 924"/>
          <p:cNvPicPr preferRelativeResize="0"/>
          <p:nvPr/>
        </p:nvPicPr>
        <p:blipFill rotWithShape="1">
          <a:blip r:embed="rId2">
            <a:alphaModFix/>
          </a:blip>
          <a:srcRect b="0" l="0" r="0" t="0"/>
          <a:stretch/>
        </p:blipFill>
        <p:spPr>
          <a:xfrm>
            <a:off x="10842887" y="599200"/>
            <a:ext cx="778800" cy="5451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 id="2147483767" r:id="rId51"/>
    <p:sldLayoutId id="2147483768" r:id="rId52"/>
    <p:sldLayoutId id="2147483769" r:id="rId53"/>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egoldman@salesforce.com" TargetMode="External"/><Relationship Id="rId4" Type="http://schemas.openxmlformats.org/officeDocument/2006/relationships/hyperlink" Target="mailto:egoldman@salesforce.com" TargetMode="External"/><Relationship Id="rId5" Type="http://schemas.openxmlformats.org/officeDocument/2006/relationships/hyperlink" Target="mailto:jlanghurst@salesforce.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hyperlink" Target="http://bit.ly/o4sdf15" TargetMode="External"/><Relationship Id="rId4" Type="http://schemas.openxmlformats.org/officeDocument/2006/relationships/image" Target="../media/image87.jpg"/><Relationship Id="rId5" Type="http://schemas.openxmlformats.org/officeDocument/2006/relationships/image" Target="../media/image8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image" Target="../media/image2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2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image" Target="../media/image22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23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 Id="rId3" Type="http://schemas.openxmlformats.org/officeDocument/2006/relationships/image" Target="../media/image23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 Id="rId3" Type="http://schemas.openxmlformats.org/officeDocument/2006/relationships/image" Target="../media/image23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234.png"/><Relationship Id="rId4" Type="http://schemas.openxmlformats.org/officeDocument/2006/relationships/image" Target="../media/image232.png"/><Relationship Id="rId5" Type="http://schemas.openxmlformats.org/officeDocument/2006/relationships/image" Target="../media/image24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3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239.png"/><Relationship Id="rId4" Type="http://schemas.openxmlformats.org/officeDocument/2006/relationships/image" Target="../media/image235.png"/><Relationship Id="rId5" Type="http://schemas.openxmlformats.org/officeDocument/2006/relationships/image" Target="../media/image238.png"/><Relationship Id="rId6" Type="http://schemas.openxmlformats.org/officeDocument/2006/relationships/image" Target="../media/image2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92.png"/><Relationship Id="rId4" Type="http://schemas.openxmlformats.org/officeDocument/2006/relationships/image" Target="../media/image149.png"/><Relationship Id="rId5" Type="http://schemas.openxmlformats.org/officeDocument/2006/relationships/image" Target="../media/image65.png"/><Relationship Id="rId6" Type="http://schemas.openxmlformats.org/officeDocument/2006/relationships/image" Target="../media/image9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43.png"/><Relationship Id="rId4" Type="http://schemas.openxmlformats.org/officeDocument/2006/relationships/image" Target="../media/image242.png"/><Relationship Id="rId5" Type="http://schemas.openxmlformats.org/officeDocument/2006/relationships/image" Target="../media/image2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92.png"/><Relationship Id="rId4" Type="http://schemas.openxmlformats.org/officeDocument/2006/relationships/image" Target="../media/image95.png"/><Relationship Id="rId5" Type="http://schemas.openxmlformats.org/officeDocument/2006/relationships/image" Target="../media/image65.png"/><Relationship Id="rId6" Type="http://schemas.openxmlformats.org/officeDocument/2006/relationships/image" Target="../media/image93.png"/><Relationship Id="rId7" Type="http://schemas.openxmlformats.org/officeDocument/2006/relationships/image" Target="../media/image9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4.jpg"/><Relationship Id="rId4" Type="http://schemas.openxmlformats.org/officeDocument/2006/relationships/image" Target="../media/image96.jpg"/><Relationship Id="rId9" Type="http://schemas.openxmlformats.org/officeDocument/2006/relationships/image" Target="../media/image98.png"/><Relationship Id="rId5" Type="http://schemas.openxmlformats.org/officeDocument/2006/relationships/image" Target="../media/image87.jpg"/><Relationship Id="rId6" Type="http://schemas.openxmlformats.org/officeDocument/2006/relationships/image" Target="../media/image174.png"/><Relationship Id="rId7" Type="http://schemas.openxmlformats.org/officeDocument/2006/relationships/image" Target="../media/image99.png"/><Relationship Id="rId8" Type="http://schemas.openxmlformats.org/officeDocument/2006/relationships/image" Target="../media/image1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4.jpg"/><Relationship Id="rId4" Type="http://schemas.openxmlformats.org/officeDocument/2006/relationships/image" Target="../media/image96.jpg"/><Relationship Id="rId5" Type="http://schemas.openxmlformats.org/officeDocument/2006/relationships/image" Target="../media/image87.jpg"/><Relationship Id="rId6" Type="http://schemas.openxmlformats.org/officeDocument/2006/relationships/image" Target="../media/image102.png"/><Relationship Id="rId7" Type="http://schemas.openxmlformats.org/officeDocument/2006/relationships/image" Target="../media/image108.jpg"/><Relationship Id="rId8" Type="http://schemas.openxmlformats.org/officeDocument/2006/relationships/image" Target="../media/image1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87.jpg"/><Relationship Id="rId4" Type="http://schemas.openxmlformats.org/officeDocument/2006/relationships/image" Target="../media/image94.jpg"/><Relationship Id="rId5" Type="http://schemas.openxmlformats.org/officeDocument/2006/relationships/image" Target="../media/image9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9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9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07.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64.png"/><Relationship Id="rId4" Type="http://schemas.openxmlformats.org/officeDocument/2006/relationships/image" Target="../media/image106.png"/><Relationship Id="rId5"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106.png"/><Relationship Id="rId5" Type="http://schemas.openxmlformats.org/officeDocument/2006/relationships/image" Target="../media/image1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05.png"/><Relationship Id="rId4" Type="http://schemas.openxmlformats.org/officeDocument/2006/relationships/image" Target="../media/image109.png"/><Relationship Id="rId5" Type="http://schemas.openxmlformats.org/officeDocument/2006/relationships/image" Target="../media/image65.png"/><Relationship Id="rId6" Type="http://schemas.openxmlformats.org/officeDocument/2006/relationships/image" Target="../media/image111.png"/><Relationship Id="rId7" Type="http://schemas.openxmlformats.org/officeDocument/2006/relationships/image" Target="../media/image1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105.png"/><Relationship Id="rId4" Type="http://schemas.openxmlformats.org/officeDocument/2006/relationships/image" Target="../media/image109.png"/><Relationship Id="rId5" Type="http://schemas.openxmlformats.org/officeDocument/2006/relationships/image" Target="../media/image65.png"/><Relationship Id="rId6" Type="http://schemas.openxmlformats.org/officeDocument/2006/relationships/image" Target="../media/image111.png"/><Relationship Id="rId7"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8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53.jpg"/><Relationship Id="rId4" Type="http://schemas.openxmlformats.org/officeDocument/2006/relationships/image" Target="../media/image43.png"/><Relationship Id="rId9" Type="http://schemas.openxmlformats.org/officeDocument/2006/relationships/image" Target="../media/image148.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7.png"/><Relationship Id="rId8" Type="http://schemas.openxmlformats.org/officeDocument/2006/relationships/image" Target="../media/image46.png"/><Relationship Id="rId20" Type="http://schemas.openxmlformats.org/officeDocument/2006/relationships/image" Target="../media/image60.png"/><Relationship Id="rId21" Type="http://schemas.openxmlformats.org/officeDocument/2006/relationships/image" Target="../media/image59.png"/><Relationship Id="rId11" Type="http://schemas.openxmlformats.org/officeDocument/2006/relationships/image" Target="../media/image49.png"/><Relationship Id="rId10" Type="http://schemas.openxmlformats.org/officeDocument/2006/relationships/image" Target="../media/image48.png"/><Relationship Id="rId13" Type="http://schemas.openxmlformats.org/officeDocument/2006/relationships/image" Target="../media/image51.png"/><Relationship Id="rId12" Type="http://schemas.openxmlformats.org/officeDocument/2006/relationships/image" Target="../media/image55.png"/><Relationship Id="rId15" Type="http://schemas.openxmlformats.org/officeDocument/2006/relationships/image" Target="../media/image50.png"/><Relationship Id="rId14" Type="http://schemas.openxmlformats.org/officeDocument/2006/relationships/image" Target="../media/image54.png"/><Relationship Id="rId17" Type="http://schemas.openxmlformats.org/officeDocument/2006/relationships/image" Target="../media/image57.png"/><Relationship Id="rId16" Type="http://schemas.openxmlformats.org/officeDocument/2006/relationships/image" Target="../media/image56.png"/><Relationship Id="rId19" Type="http://schemas.openxmlformats.org/officeDocument/2006/relationships/image" Target="../media/image151.png"/><Relationship Id="rId18" Type="http://schemas.openxmlformats.org/officeDocument/2006/relationships/image" Target="../media/image6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14.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64.png"/><Relationship Id="rId4" Type="http://schemas.openxmlformats.org/officeDocument/2006/relationships/image" Target="../media/image74.png"/><Relationship Id="rId9" Type="http://schemas.openxmlformats.org/officeDocument/2006/relationships/image" Target="../media/image67.png"/><Relationship Id="rId5" Type="http://schemas.openxmlformats.org/officeDocument/2006/relationships/image" Target="../media/image58.png"/><Relationship Id="rId6" Type="http://schemas.openxmlformats.org/officeDocument/2006/relationships/image" Target="../media/image68.png"/><Relationship Id="rId7" Type="http://schemas.openxmlformats.org/officeDocument/2006/relationships/image" Target="../media/image63.png"/><Relationship Id="rId8" Type="http://schemas.openxmlformats.org/officeDocument/2006/relationships/image" Target="../media/image62.png"/><Relationship Id="rId10" Type="http://schemas.openxmlformats.org/officeDocument/2006/relationships/image" Target="../media/image6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 Id="rId3" Type="http://schemas.openxmlformats.org/officeDocument/2006/relationships/image" Target="../media/image1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image" Target="../media/image1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121.png"/><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5.png"/><Relationship Id="rId5" Type="http://schemas.openxmlformats.org/officeDocument/2006/relationships/hyperlink" Target="http://youtube.com/v/wHp3zSazobw" TargetMode="External"/><Relationship Id="rId6" Type="http://schemas.openxmlformats.org/officeDocument/2006/relationships/image" Target="../media/image7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25.png"/><Relationship Id="rId4" Type="http://schemas.openxmlformats.org/officeDocument/2006/relationships/image" Target="../media/image84.png"/><Relationship Id="rId9" Type="http://schemas.openxmlformats.org/officeDocument/2006/relationships/image" Target="../media/image127.png"/><Relationship Id="rId5" Type="http://schemas.openxmlformats.org/officeDocument/2006/relationships/image" Target="../media/image123.png"/><Relationship Id="rId6" Type="http://schemas.openxmlformats.org/officeDocument/2006/relationships/image" Target="../media/image122.png"/><Relationship Id="rId7" Type="http://schemas.openxmlformats.org/officeDocument/2006/relationships/image" Target="../media/image83.png"/><Relationship Id="rId8" Type="http://schemas.openxmlformats.org/officeDocument/2006/relationships/image" Target="../media/image126.png"/><Relationship Id="rId11" Type="http://schemas.openxmlformats.org/officeDocument/2006/relationships/image" Target="../media/image131.png"/><Relationship Id="rId10" Type="http://schemas.openxmlformats.org/officeDocument/2006/relationships/image" Target="../media/image197.png"/><Relationship Id="rId13" Type="http://schemas.openxmlformats.org/officeDocument/2006/relationships/image" Target="../media/image132.png"/><Relationship Id="rId12" Type="http://schemas.openxmlformats.org/officeDocument/2006/relationships/image" Target="../media/image129.png"/><Relationship Id="rId15" Type="http://schemas.openxmlformats.org/officeDocument/2006/relationships/image" Target="../media/image130.png"/><Relationship Id="rId14" Type="http://schemas.openxmlformats.org/officeDocument/2006/relationships/image" Target="../media/image128.png"/><Relationship Id="rId17" Type="http://schemas.openxmlformats.org/officeDocument/2006/relationships/image" Target="../media/image134.png"/><Relationship Id="rId16" Type="http://schemas.openxmlformats.org/officeDocument/2006/relationships/image" Target="../media/image133.png"/><Relationship Id="rId19" Type="http://schemas.openxmlformats.org/officeDocument/2006/relationships/image" Target="../media/image86.png"/><Relationship Id="rId18" Type="http://schemas.openxmlformats.org/officeDocument/2006/relationships/image" Target="../media/image1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36.png"/><Relationship Id="rId4" Type="http://schemas.openxmlformats.org/officeDocument/2006/relationships/image" Target="../media/image01.png"/><Relationship Id="rId9" Type="http://schemas.openxmlformats.org/officeDocument/2006/relationships/image" Target="../media/image129.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97.png"/><Relationship Id="rId8" Type="http://schemas.openxmlformats.org/officeDocument/2006/relationships/image" Target="../media/image131.png"/><Relationship Id="rId11" Type="http://schemas.openxmlformats.org/officeDocument/2006/relationships/image" Target="../media/image128.png"/><Relationship Id="rId10" Type="http://schemas.openxmlformats.org/officeDocument/2006/relationships/image" Target="../media/image132.png"/><Relationship Id="rId13" Type="http://schemas.openxmlformats.org/officeDocument/2006/relationships/image" Target="../media/image133.png"/><Relationship Id="rId12" Type="http://schemas.openxmlformats.org/officeDocument/2006/relationships/image" Target="../media/image130.png"/><Relationship Id="rId15" Type="http://schemas.openxmlformats.org/officeDocument/2006/relationships/image" Target="../media/image135.png"/><Relationship Id="rId14" Type="http://schemas.openxmlformats.org/officeDocument/2006/relationships/image" Target="../media/image1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76.png"/><Relationship Id="rId9" Type="http://schemas.openxmlformats.org/officeDocument/2006/relationships/image" Target="../media/image81.png"/><Relationship Id="rId5" Type="http://schemas.openxmlformats.org/officeDocument/2006/relationships/image" Target="../media/image79.png"/><Relationship Id="rId6" Type="http://schemas.openxmlformats.org/officeDocument/2006/relationships/image" Target="../media/image75.png"/><Relationship Id="rId7" Type="http://schemas.openxmlformats.org/officeDocument/2006/relationships/image" Target="../media/image73.png"/><Relationship Id="rId8" Type="http://schemas.openxmlformats.org/officeDocument/2006/relationships/image" Target="../media/image7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 Id="rId3" Type="http://schemas.openxmlformats.org/officeDocument/2006/relationships/image" Target="../media/image141.png"/><Relationship Id="rId4" Type="http://schemas.openxmlformats.org/officeDocument/2006/relationships/image" Target="../media/image139.png"/><Relationship Id="rId5" Type="http://schemas.openxmlformats.org/officeDocument/2006/relationships/image" Target="../media/image138.png"/><Relationship Id="rId6" Type="http://schemas.openxmlformats.org/officeDocument/2006/relationships/image" Target="../media/image1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50.png"/><Relationship Id="rId5" Type="http://schemas.openxmlformats.org/officeDocument/2006/relationships/image" Target="../media/image147.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6.png"/><Relationship Id="rId31" Type="http://schemas.openxmlformats.org/officeDocument/2006/relationships/image" Target="../media/image171.png"/><Relationship Id="rId30" Type="http://schemas.openxmlformats.org/officeDocument/2006/relationships/image" Target="../media/image170.png"/><Relationship Id="rId33" Type="http://schemas.openxmlformats.org/officeDocument/2006/relationships/image" Target="../media/image177.png"/><Relationship Id="rId32" Type="http://schemas.openxmlformats.org/officeDocument/2006/relationships/image" Target="../media/image178.png"/><Relationship Id="rId35" Type="http://schemas.openxmlformats.org/officeDocument/2006/relationships/image" Target="../media/image176.png"/><Relationship Id="rId34" Type="http://schemas.openxmlformats.org/officeDocument/2006/relationships/image" Target="../media/image175.png"/><Relationship Id="rId36" Type="http://schemas.openxmlformats.org/officeDocument/2006/relationships/image" Target="../media/image180.png"/><Relationship Id="rId20" Type="http://schemas.openxmlformats.org/officeDocument/2006/relationships/image" Target="../media/image161.png"/><Relationship Id="rId22" Type="http://schemas.openxmlformats.org/officeDocument/2006/relationships/image" Target="../media/image163.png"/><Relationship Id="rId21" Type="http://schemas.openxmlformats.org/officeDocument/2006/relationships/image" Target="../media/image165.png"/><Relationship Id="rId24" Type="http://schemas.openxmlformats.org/officeDocument/2006/relationships/image" Target="../media/image166.png"/><Relationship Id="rId23" Type="http://schemas.openxmlformats.org/officeDocument/2006/relationships/image" Target="../media/image164.png"/><Relationship Id="rId26" Type="http://schemas.openxmlformats.org/officeDocument/2006/relationships/image" Target="../media/image168.png"/><Relationship Id="rId25" Type="http://schemas.openxmlformats.org/officeDocument/2006/relationships/image" Target="../media/image172.png"/><Relationship Id="rId28" Type="http://schemas.openxmlformats.org/officeDocument/2006/relationships/image" Target="../media/image167.png"/><Relationship Id="rId27" Type="http://schemas.openxmlformats.org/officeDocument/2006/relationships/image" Target="../media/image173.png"/><Relationship Id="rId29" Type="http://schemas.openxmlformats.org/officeDocument/2006/relationships/image" Target="../media/image169.png"/><Relationship Id="rId11" Type="http://schemas.openxmlformats.org/officeDocument/2006/relationships/image" Target="../media/image153.png"/><Relationship Id="rId10" Type="http://schemas.openxmlformats.org/officeDocument/2006/relationships/image" Target="../media/image154.png"/><Relationship Id="rId13" Type="http://schemas.openxmlformats.org/officeDocument/2006/relationships/image" Target="../media/image156.png"/><Relationship Id="rId12" Type="http://schemas.openxmlformats.org/officeDocument/2006/relationships/image" Target="../media/image152.png"/><Relationship Id="rId15" Type="http://schemas.openxmlformats.org/officeDocument/2006/relationships/image" Target="../media/image157.png"/><Relationship Id="rId14" Type="http://schemas.openxmlformats.org/officeDocument/2006/relationships/image" Target="../media/image158.png"/><Relationship Id="rId17" Type="http://schemas.openxmlformats.org/officeDocument/2006/relationships/image" Target="../media/image159.png"/><Relationship Id="rId16" Type="http://schemas.openxmlformats.org/officeDocument/2006/relationships/image" Target="../media/image155.png"/><Relationship Id="rId19" Type="http://schemas.openxmlformats.org/officeDocument/2006/relationships/image" Target="../media/image160.png"/><Relationship Id="rId18" Type="http://schemas.openxmlformats.org/officeDocument/2006/relationships/image" Target="../media/image1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179.png"/><Relationship Id="rId4" Type="http://schemas.openxmlformats.org/officeDocument/2006/relationships/image" Target="../media/image181.png"/><Relationship Id="rId5" Type="http://schemas.openxmlformats.org/officeDocument/2006/relationships/image" Target="../media/image191.png"/><Relationship Id="rId6" Type="http://schemas.openxmlformats.org/officeDocument/2006/relationships/image" Target="../media/image18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65.png"/><Relationship Id="rId4" Type="http://schemas.openxmlformats.org/officeDocument/2006/relationships/image" Target="../media/image93.png"/><Relationship Id="rId9" Type="http://schemas.openxmlformats.org/officeDocument/2006/relationships/image" Target="../media/image182.png"/><Relationship Id="rId5" Type="http://schemas.openxmlformats.org/officeDocument/2006/relationships/image" Target="../media/image185.png"/><Relationship Id="rId6" Type="http://schemas.openxmlformats.org/officeDocument/2006/relationships/image" Target="../media/image109.png"/><Relationship Id="rId7" Type="http://schemas.openxmlformats.org/officeDocument/2006/relationships/image" Target="../media/image184.png"/><Relationship Id="rId8" Type="http://schemas.openxmlformats.org/officeDocument/2006/relationships/image" Target="../media/image1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5.png"/><Relationship Id="rId4" Type="http://schemas.openxmlformats.org/officeDocument/2006/relationships/image" Target="../media/image186.png"/><Relationship Id="rId5"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7.xml"/><Relationship Id="rId3" Type="http://schemas.openxmlformats.org/officeDocument/2006/relationships/image" Target="../media/image65.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111.png"/><Relationship Id="rId7" Type="http://schemas.openxmlformats.org/officeDocument/2006/relationships/image" Target="../media/image1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95.png"/><Relationship Id="rId4" Type="http://schemas.openxmlformats.org/officeDocument/2006/relationships/image" Target="../media/image190.png"/><Relationship Id="rId9" Type="http://schemas.openxmlformats.org/officeDocument/2006/relationships/image" Target="../media/image192.png"/><Relationship Id="rId5" Type="http://schemas.openxmlformats.org/officeDocument/2006/relationships/image" Target="../media/image187.png"/><Relationship Id="rId6" Type="http://schemas.openxmlformats.org/officeDocument/2006/relationships/image" Target="../media/image189.png"/><Relationship Id="rId7" Type="http://schemas.openxmlformats.org/officeDocument/2006/relationships/image" Target="../media/image188.png"/><Relationship Id="rId8" Type="http://schemas.openxmlformats.org/officeDocument/2006/relationships/image" Target="../media/image19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0.png"/><Relationship Id="rId4" Type="http://schemas.openxmlformats.org/officeDocument/2006/relationships/image" Target="../media/image85.png"/><Relationship Id="rId9" Type="http://schemas.openxmlformats.org/officeDocument/2006/relationships/image" Target="../media/image88.png"/><Relationship Id="rId5" Type="http://schemas.openxmlformats.org/officeDocument/2006/relationships/image" Target="../media/image82.png"/><Relationship Id="rId6" Type="http://schemas.openxmlformats.org/officeDocument/2006/relationships/image" Target="../media/image84.png"/><Relationship Id="rId7" Type="http://schemas.openxmlformats.org/officeDocument/2006/relationships/image" Target="../media/image86.png"/><Relationship Id="rId8" Type="http://schemas.openxmlformats.org/officeDocument/2006/relationships/image" Target="../media/image8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8.png"/><Relationship Id="rId4" Type="http://schemas.openxmlformats.org/officeDocument/2006/relationships/image" Target="../media/image194.png"/><Relationship Id="rId5" Type="http://schemas.openxmlformats.org/officeDocument/2006/relationships/image" Target="../media/image193.png"/><Relationship Id="rId6" Type="http://schemas.openxmlformats.org/officeDocument/2006/relationships/image" Target="../media/image199.png"/><Relationship Id="rId7" Type="http://schemas.openxmlformats.org/officeDocument/2006/relationships/image" Target="../media/image107.png"/><Relationship Id="rId8" Type="http://schemas.openxmlformats.org/officeDocument/2006/relationships/image" Target="../media/image19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03.png"/><Relationship Id="rId4" Type="http://schemas.openxmlformats.org/officeDocument/2006/relationships/image" Target="../media/image200.png"/><Relationship Id="rId9" Type="http://schemas.openxmlformats.org/officeDocument/2006/relationships/image" Target="../media/image206.png"/><Relationship Id="rId5" Type="http://schemas.openxmlformats.org/officeDocument/2006/relationships/image" Target="../media/image201.png"/><Relationship Id="rId6" Type="http://schemas.openxmlformats.org/officeDocument/2006/relationships/image" Target="../media/image192.png"/><Relationship Id="rId7" Type="http://schemas.openxmlformats.org/officeDocument/2006/relationships/image" Target="../media/image202.png"/><Relationship Id="rId8" Type="http://schemas.openxmlformats.org/officeDocument/2006/relationships/image" Target="../media/image207.png"/><Relationship Id="rId11" Type="http://schemas.openxmlformats.org/officeDocument/2006/relationships/image" Target="../media/image204.png"/><Relationship Id="rId10" Type="http://schemas.openxmlformats.org/officeDocument/2006/relationships/image" Target="../media/image20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05.png"/><Relationship Id="rId4" Type="http://schemas.openxmlformats.org/officeDocument/2006/relationships/image" Target="../media/image211.png"/><Relationship Id="rId9" Type="http://schemas.openxmlformats.org/officeDocument/2006/relationships/image" Target="../media/image209.png"/><Relationship Id="rId5" Type="http://schemas.openxmlformats.org/officeDocument/2006/relationships/image" Target="../media/image210.png"/><Relationship Id="rId6" Type="http://schemas.openxmlformats.org/officeDocument/2006/relationships/image" Target="../media/image58.png"/><Relationship Id="rId7" Type="http://schemas.openxmlformats.org/officeDocument/2006/relationships/image" Target="../media/image216.png"/><Relationship Id="rId8" Type="http://schemas.openxmlformats.org/officeDocument/2006/relationships/image" Target="../media/image212.png"/><Relationship Id="rId11" Type="http://schemas.openxmlformats.org/officeDocument/2006/relationships/image" Target="../media/image215.png"/><Relationship Id="rId10" Type="http://schemas.openxmlformats.org/officeDocument/2006/relationships/image" Target="../media/image213.png"/><Relationship Id="rId12"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0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214.png"/><Relationship Id="rId4" Type="http://schemas.openxmlformats.org/officeDocument/2006/relationships/image" Target="../media/image217.png"/><Relationship Id="rId5" Type="http://schemas.openxmlformats.org/officeDocument/2006/relationships/image" Target="../media/image226.png"/><Relationship Id="rId6" Type="http://schemas.openxmlformats.org/officeDocument/2006/relationships/image" Target="../media/image2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218.png"/><Relationship Id="rId4" Type="http://schemas.openxmlformats.org/officeDocument/2006/relationships/image" Target="../media/image223.png"/><Relationship Id="rId5" Type="http://schemas.openxmlformats.org/officeDocument/2006/relationships/image" Target="../media/image00.png"/><Relationship Id="rId6" Type="http://schemas.openxmlformats.org/officeDocument/2006/relationships/image" Target="../media/image0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224.png"/><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90.png"/><Relationship Id="rId4" Type="http://schemas.openxmlformats.org/officeDocument/2006/relationships/image" Target="../media/image9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21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2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2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 Id="rId3" Type="http://schemas.openxmlformats.org/officeDocument/2006/relationships/image" Target="../media/image22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2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type="ctrTitle"/>
          </p:nvPr>
        </p:nvSpPr>
        <p:spPr>
          <a:xfrm>
            <a:off x="360349" y="2088075"/>
            <a:ext cx="11671799" cy="215729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5400">
                <a:solidFill>
                  <a:schemeClr val="accent1"/>
                </a:solidFill>
              </a:rPr>
              <a:t>Mobile Meets IoT: Engagement for an Open Economy</a:t>
            </a:r>
          </a:p>
        </p:txBody>
      </p:sp>
      <p:sp>
        <p:nvSpPr>
          <p:cNvPr id="393" name="Shape 393"/>
          <p:cNvSpPr txBox="1"/>
          <p:nvPr>
            <p:ph idx="1" type="body"/>
          </p:nvPr>
        </p:nvSpPr>
        <p:spPr>
          <a:xfrm>
            <a:off x="338325" y="5528788"/>
            <a:ext cx="11515500" cy="132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lang="en-US" sz="1600">
                <a:solidFill>
                  <a:schemeClr val="accent1"/>
                </a:solidFill>
              </a:rPr>
              <a:t>Eric Goldman										Jay Langhurst</a:t>
            </a:r>
          </a:p>
          <a:p>
            <a:pPr indent="0" lvl="0" marL="0" marR="0" rtl="0" algn="l">
              <a:lnSpc>
                <a:spcPct val="100000"/>
              </a:lnSpc>
              <a:spcBef>
                <a:spcPts val="0"/>
              </a:spcBef>
              <a:spcAft>
                <a:spcPts val="0"/>
              </a:spcAft>
              <a:buClr>
                <a:srgbClr val="7F7F7F"/>
              </a:buClr>
              <a:buSzPct val="100000"/>
              <a:buFont typeface="Arial"/>
              <a:buChar char="​"/>
            </a:pPr>
            <a:r>
              <a:rPr lang="en-US" sz="1600">
                <a:solidFill>
                  <a:schemeClr val="accent1"/>
                </a:solidFill>
              </a:rPr>
              <a:t>Senior Software Engineer, IT, Salesforce					Principal Solution Architect, IT, Salesforce</a:t>
            </a:r>
          </a:p>
          <a:p>
            <a:pPr indent="0" lvl="0" marL="0" marR="0" rtl="0" algn="l">
              <a:lnSpc>
                <a:spcPct val="100000"/>
              </a:lnSpc>
              <a:spcBef>
                <a:spcPts val="0"/>
              </a:spcBef>
              <a:spcAft>
                <a:spcPts val="0"/>
              </a:spcAft>
              <a:buClr>
                <a:srgbClr val="7F7F7F"/>
              </a:buClr>
              <a:buSzPct val="100000"/>
              <a:buFont typeface="Arial"/>
              <a:buChar char="​"/>
            </a:pPr>
            <a:r>
              <a:rPr lang="en-US" sz="1600" u="sng">
                <a:solidFill>
                  <a:schemeClr val="hlink"/>
                </a:solidFill>
                <a:hlinkClick r:id="rId3"/>
              </a:rPr>
              <a:t>egoldman</a:t>
            </a:r>
            <a:r>
              <a:rPr b="0" baseline="0" i="0" lang="en-US" sz="1600" u="sng" cap="none" strike="noStrike">
                <a:solidFill>
                  <a:schemeClr val="hlink"/>
                </a:solidFill>
                <a:latin typeface="Arial"/>
                <a:ea typeface="Arial"/>
                <a:cs typeface="Arial"/>
                <a:sym typeface="Arial"/>
                <a:hlinkClick r:id="rId4"/>
              </a:rPr>
              <a:t>@salesforce.com</a:t>
            </a:r>
            <a:r>
              <a:rPr b="0" baseline="0" i="0" lang="en-US" sz="1600" u="none" cap="none" strike="noStrike">
                <a:solidFill>
                  <a:schemeClr val="accent1"/>
                </a:solidFill>
                <a:latin typeface="Arial"/>
                <a:ea typeface="Arial"/>
                <a:cs typeface="Arial"/>
                <a:sym typeface="Arial"/>
              </a:rPr>
              <a:t>							</a:t>
            </a:r>
            <a:r>
              <a:rPr b="0" baseline="0" i="0" lang="en-US" sz="1600" u="sng" cap="none" strike="noStrike">
                <a:solidFill>
                  <a:schemeClr val="hlink"/>
                </a:solidFill>
                <a:latin typeface="Arial"/>
                <a:ea typeface="Arial"/>
                <a:cs typeface="Arial"/>
                <a:sym typeface="Arial"/>
                <a:hlinkClick r:id="rId5"/>
              </a:rPr>
              <a:t>jlanghurst@salesforce.com</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chemeClr val="accent1"/>
                </a:solidFill>
                <a:latin typeface="Arial"/>
                <a:ea typeface="Arial"/>
                <a:cs typeface="Arial"/>
                <a:sym typeface="Arial"/>
              </a:rPr>
              <a:t>@</a:t>
            </a:r>
            <a:r>
              <a:rPr lang="en-US" sz="1600">
                <a:solidFill>
                  <a:schemeClr val="accent1"/>
                </a:solidFill>
              </a:rPr>
              <a:t>boilrup											@jaylanghurst</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chemeClr val="accent1"/>
                </a:solidFill>
                <a:latin typeface="Arial"/>
                <a:ea typeface="Arial"/>
                <a:cs typeface="Arial"/>
                <a:sym typeface="Arial"/>
              </a:rPr>
              <a:t>	</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0" name="Shape 1200"/>
        <p:cNvGrpSpPr/>
        <p:nvPr/>
      </p:nvGrpSpPr>
      <p:grpSpPr>
        <a:xfrm>
          <a:off x="0" y="0"/>
          <a:ext cx="0" cy="0"/>
          <a:chOff x="0" y="0"/>
          <a:chExt cx="0" cy="0"/>
        </a:xfrm>
      </p:grpSpPr>
      <p:sp>
        <p:nvSpPr>
          <p:cNvPr id="1201" name="Shape 1201"/>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Code Example 1 - Mobile SDK for Apps Integration</a:t>
            </a:r>
          </a:p>
        </p:txBody>
      </p:sp>
      <p:sp>
        <p:nvSpPr>
          <p:cNvPr id="1202" name="Shape 1202"/>
          <p:cNvSpPr txBox="1"/>
          <p:nvPr>
            <p:ph idx="1" type="body"/>
          </p:nvPr>
        </p:nvSpPr>
        <p:spPr>
          <a:xfrm>
            <a:off x="338328" y="1601723"/>
            <a:ext cx="3502200" cy="4416600"/>
          </a:xfrm>
          <a:prstGeom prst="rect">
            <a:avLst/>
          </a:prstGeom>
          <a:noFill/>
          <a:ln>
            <a:noFill/>
          </a:ln>
        </p:spPr>
        <p:txBody>
          <a:bodyPr anchorCtr="0" anchor="t" bIns="0" lIns="9125" rIns="0" tIns="0">
            <a:noAutofit/>
          </a:bodyPr>
          <a:lstStyle/>
          <a:p>
            <a:pPr indent="0" lvl="0" marR="0" rtl="0" algn="l">
              <a:lnSpc>
                <a:spcPct val="100000"/>
              </a:lnSpc>
              <a:spcBef>
                <a:spcPts val="0"/>
              </a:spcBef>
              <a:spcAft>
                <a:spcPts val="600"/>
              </a:spcAft>
              <a:buNone/>
            </a:pPr>
            <a:r>
              <a:t/>
            </a:r>
            <a:endParaRPr sz="2000">
              <a:solidFill>
                <a:srgbClr val="7C868D"/>
              </a:solidFill>
            </a:endParaRPr>
          </a:p>
          <a:p>
            <a:pPr indent="0" marR="0" rtl="0" algn="l">
              <a:lnSpc>
                <a:spcPct val="100000"/>
              </a:lnSpc>
              <a:spcBef>
                <a:spcPts val="0"/>
              </a:spcBef>
              <a:spcAft>
                <a:spcPts val="600"/>
              </a:spcAft>
              <a:buNone/>
            </a:pPr>
            <a:r>
              <a:rPr lang="en-US" sz="2000">
                <a:solidFill>
                  <a:srgbClr val="7C868D"/>
                </a:solidFill>
              </a:rPr>
              <a:t>But it says “false”...</a:t>
            </a:r>
          </a:p>
          <a:p>
            <a:pPr indent="0" lvl="0" marR="0" rtl="0" algn="l">
              <a:lnSpc>
                <a:spcPct val="100000"/>
              </a:lnSpc>
              <a:spcBef>
                <a:spcPts val="0"/>
              </a:spcBef>
              <a:spcAft>
                <a:spcPts val="600"/>
              </a:spcAft>
              <a:buNone/>
            </a:pPr>
            <a:r>
              <a:t/>
            </a:r>
            <a:endParaRPr sz="2000">
              <a:solidFill>
                <a:srgbClr val="7C868D"/>
              </a:solidFill>
            </a:endParaRPr>
          </a:p>
          <a:p>
            <a:pPr indent="0" marR="0" rtl="0" algn="l">
              <a:lnSpc>
                <a:spcPct val="100000"/>
              </a:lnSpc>
              <a:spcBef>
                <a:spcPts val="0"/>
              </a:spcBef>
              <a:spcAft>
                <a:spcPts val="600"/>
              </a:spcAft>
              <a:buNone/>
            </a:pPr>
            <a:r>
              <a:rPr lang="en-US" sz="2000">
                <a:solidFill>
                  <a:srgbClr val="7C868D"/>
                </a:solidFill>
              </a:rPr>
              <a:t>Which token again?</a:t>
            </a:r>
          </a:p>
          <a:p>
            <a:pPr indent="0" lvl="0" marR="0" rtl="0" algn="l">
              <a:lnSpc>
                <a:spcPct val="100000"/>
              </a:lnSpc>
              <a:spcBef>
                <a:spcPts val="0"/>
              </a:spcBef>
              <a:spcAft>
                <a:spcPts val="600"/>
              </a:spcAft>
              <a:buNone/>
            </a:pPr>
            <a:r>
              <a:t/>
            </a:r>
            <a:endParaRPr sz="2000">
              <a:solidFill>
                <a:srgbClr val="7C868D"/>
              </a:solidFill>
            </a:endParaRPr>
          </a:p>
          <a:p>
            <a:pPr indent="0" marR="0" rtl="0" algn="l">
              <a:lnSpc>
                <a:spcPct val="100000"/>
              </a:lnSpc>
              <a:spcBef>
                <a:spcPts val="0"/>
              </a:spcBef>
              <a:spcAft>
                <a:spcPts val="600"/>
              </a:spcAft>
              <a:buNone/>
            </a:pPr>
            <a:r>
              <a:rPr lang="en-US" sz="2000">
                <a:solidFill>
                  <a:srgbClr val="7C868D"/>
                </a:solidFill>
              </a:rPr>
              <a:t>Error...really?</a:t>
            </a:r>
          </a:p>
          <a:p>
            <a:pPr indent="0" lvl="0" marR="0" rtl="0" algn="l">
              <a:lnSpc>
                <a:spcPct val="100000"/>
              </a:lnSpc>
              <a:spcBef>
                <a:spcPts val="0"/>
              </a:spcBef>
              <a:spcAft>
                <a:spcPts val="600"/>
              </a:spcAft>
              <a:buNone/>
            </a:pPr>
            <a:r>
              <a:t/>
            </a:r>
            <a:endParaRPr sz="2000">
              <a:solidFill>
                <a:srgbClr val="7C868D"/>
              </a:solidFill>
            </a:endParaRPr>
          </a:p>
          <a:p>
            <a:pPr indent="0" lvl="0" marR="0" rtl="0" algn="l">
              <a:lnSpc>
                <a:spcPct val="100000"/>
              </a:lnSpc>
              <a:spcBef>
                <a:spcPts val="0"/>
              </a:spcBef>
              <a:spcAft>
                <a:spcPts val="600"/>
              </a:spcAft>
              <a:buNone/>
            </a:pPr>
            <a:r>
              <a:rPr lang="en-US" sz="2000">
                <a:solidFill>
                  <a:srgbClr val="7C868D"/>
                </a:solidFill>
              </a:rPr>
              <a:t>Testing:</a:t>
            </a:r>
          </a:p>
          <a:p>
            <a:pPr indent="0" lvl="0" marR="0" rtl="0" algn="l">
              <a:lnSpc>
                <a:spcPct val="100000"/>
              </a:lnSpc>
              <a:spcBef>
                <a:spcPts val="0"/>
              </a:spcBef>
              <a:spcAft>
                <a:spcPts val="600"/>
              </a:spcAft>
              <a:buNone/>
            </a:pPr>
            <a:r>
              <a:rPr lang="en-US" sz="2000">
                <a:solidFill>
                  <a:srgbClr val="7C868D"/>
                </a:solidFill>
              </a:rPr>
              <a:t>  cUrl &amp; Automation Studio</a:t>
            </a:r>
          </a:p>
          <a:p>
            <a:pPr indent="0" marR="0" rtl="0" algn="l">
              <a:lnSpc>
                <a:spcPct val="100000"/>
              </a:lnSpc>
              <a:spcBef>
                <a:spcPts val="0"/>
              </a:spcBef>
              <a:spcAft>
                <a:spcPts val="600"/>
              </a:spcAft>
              <a:buNone/>
            </a:pPr>
            <a:r>
              <a:t/>
            </a:r>
            <a:endParaRPr sz="2000">
              <a:solidFill>
                <a:srgbClr val="7C868D"/>
              </a:solidFill>
            </a:endParaRPr>
          </a:p>
          <a:p>
            <a:pPr indent="0" lvl="0" marR="0" rtl="0" algn="l">
              <a:lnSpc>
                <a:spcPct val="100000"/>
              </a:lnSpc>
              <a:spcBef>
                <a:spcPts val="0"/>
              </a:spcBef>
              <a:spcAft>
                <a:spcPts val="600"/>
              </a:spcAft>
              <a:buNone/>
            </a:pPr>
            <a:r>
              <a:rPr lang="en-US" sz="2000" u="sng">
                <a:solidFill>
                  <a:schemeClr val="hlink"/>
                </a:solidFill>
                <a:hlinkClick r:id="rId3"/>
              </a:rPr>
              <a:t>http://bit.ly/o4sdf15</a:t>
            </a:r>
          </a:p>
        </p:txBody>
      </p:sp>
      <p:pic>
        <p:nvPicPr>
          <p:cNvPr id="1203" name="Shape 1203"/>
          <p:cNvPicPr preferRelativeResize="0"/>
          <p:nvPr>
            <p:ph idx="2" type="body"/>
          </p:nvPr>
        </p:nvPicPr>
        <p:blipFill rotWithShape="1">
          <a:blip r:embed="rId4">
            <a:alphaModFix/>
          </a:blip>
          <a:srcRect b="0" l="0" r="0" t="0"/>
          <a:stretch/>
        </p:blipFill>
        <p:spPr>
          <a:xfrm>
            <a:off x="4716771" y="1629000"/>
            <a:ext cx="6628799" cy="4416300"/>
          </a:xfrm>
          <a:prstGeom prst="rect">
            <a:avLst/>
          </a:prstGeom>
          <a:noFill/>
          <a:ln>
            <a:noFill/>
          </a:ln>
        </p:spPr>
      </p:pic>
      <p:pic>
        <p:nvPicPr>
          <p:cNvPr id="1204" name="Shape 1204"/>
          <p:cNvPicPr preferRelativeResize="0"/>
          <p:nvPr/>
        </p:nvPicPr>
        <p:blipFill>
          <a:blip r:embed="rId5">
            <a:alphaModFix/>
          </a:blip>
          <a:stretch>
            <a:fillRect/>
          </a:stretch>
        </p:blipFill>
        <p:spPr>
          <a:xfrm>
            <a:off x="4649801" y="1101651"/>
            <a:ext cx="6743460" cy="5019650"/>
          </a:xfrm>
          <a:prstGeom prst="rect">
            <a:avLst/>
          </a:prstGeom>
          <a:noFill/>
          <a:ln>
            <a:noFill/>
          </a:ln>
        </p:spPr>
      </p:pic>
    </p:spTree>
  </p:cSld>
  <p:clrMapOvr>
    <a:masterClrMapping/>
  </p:clrMapOvr>
  <p:transition spd="med">
    <p:fade/>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6" name="Shape 2716"/>
        <p:cNvGrpSpPr/>
        <p:nvPr/>
      </p:nvGrpSpPr>
      <p:grpSpPr>
        <a:xfrm>
          <a:off x="0" y="0"/>
          <a:ext cx="0" cy="0"/>
          <a:chOff x="0" y="0"/>
          <a:chExt cx="0" cy="0"/>
        </a:xfrm>
      </p:grpSpPr>
      <p:sp>
        <p:nvSpPr>
          <p:cNvPr id="2717" name="Shape 2717"/>
          <p:cNvSpPr txBox="1"/>
          <p:nvPr>
            <p:ph idx="1" type="body"/>
          </p:nvPr>
        </p:nvSpPr>
        <p:spPr>
          <a:xfrm>
            <a:off x="338329" y="1599479"/>
            <a:ext cx="5564156"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PowerPoint For Mac 2011</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Open PowerPoint.</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File, New From Templates, My Templates.</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Select the template from the list and choose Ok.</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Choose File, Save As, rename your presentation and </a:t>
            </a:r>
            <a:br>
              <a:rPr b="0" baseline="0" i="0" lang="en-US" sz="1400" u="none" cap="none" strike="noStrike">
                <a:solidFill>
                  <a:srgbClr val="7C868D"/>
                </a:solidFill>
                <a:latin typeface="Arial"/>
                <a:ea typeface="Arial"/>
                <a:cs typeface="Arial"/>
                <a:sym typeface="Arial"/>
              </a:rPr>
            </a:br>
            <a:r>
              <a:rPr b="0" baseline="0" i="0" lang="en-US" sz="1400" u="none" cap="none" strike="noStrike">
                <a:solidFill>
                  <a:srgbClr val="7C868D"/>
                </a:solidFill>
                <a:latin typeface="Arial"/>
                <a:ea typeface="Arial"/>
                <a:cs typeface="Arial"/>
                <a:sym typeface="Arial"/>
              </a:rPr>
              <a:t>edit as needed.</a:t>
            </a:r>
          </a:p>
          <a:p>
            <a:pPr indent="0" lvl="0" marL="0" marR="0" rtl="0" algn="l">
              <a:lnSpc>
                <a:spcPct val="100000"/>
              </a:lnSpc>
              <a:spcBef>
                <a:spcPts val="1200"/>
              </a:spcBef>
              <a:spcAft>
                <a:spcPts val="600"/>
              </a:spcAft>
              <a:buClr>
                <a:srgbClr val="7F7F7F"/>
              </a:buClr>
              <a:buFont typeface="Arial"/>
              <a:buNone/>
            </a:pPr>
            <a:r>
              <a:t/>
            </a:r>
            <a:endParaRPr b="0" baseline="0" i="0" sz="1400" u="none" cap="none" strike="noStrike">
              <a:solidFill>
                <a:srgbClr val="7C868D"/>
              </a:solidFill>
              <a:latin typeface="Arial"/>
              <a:ea typeface="Arial"/>
              <a:cs typeface="Arial"/>
              <a:sym typeface="Arial"/>
            </a:endParaRPr>
          </a:p>
        </p:txBody>
      </p:sp>
      <p:sp>
        <p:nvSpPr>
          <p:cNvPr id="2718" name="Shape 2718"/>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Starting a New File on a Mac</a:t>
            </a:r>
          </a:p>
        </p:txBody>
      </p:sp>
      <p:pic>
        <p:nvPicPr>
          <p:cNvPr id="2719" name="Shape 2719"/>
          <p:cNvPicPr preferRelativeResize="0"/>
          <p:nvPr/>
        </p:nvPicPr>
        <p:blipFill rotWithShape="1">
          <a:blip r:embed="rId3">
            <a:alphaModFix/>
          </a:blip>
          <a:srcRect b="0" l="0" r="0" t="0"/>
          <a:stretch/>
        </p:blipFill>
        <p:spPr>
          <a:xfrm>
            <a:off x="6153637" y="1798955"/>
            <a:ext cx="5393929" cy="3426020"/>
          </a:xfrm>
          <a:prstGeom prst="rect">
            <a:avLst/>
          </a:prstGeom>
          <a:noFill/>
          <a:ln cap="flat" cmpd="sng" w="12700">
            <a:solidFill>
              <a:schemeClr val="accent2"/>
            </a:solidFill>
            <a:prstDash val="solid"/>
            <a:round/>
            <a:headEnd len="med" w="med" type="none"/>
            <a:tailEnd len="med" w="med" type="none"/>
          </a:ln>
        </p:spPr>
      </p:pic>
      <p:sp>
        <p:nvSpPr>
          <p:cNvPr id="2720" name="Shape 2720"/>
          <p:cNvSpPr/>
          <p:nvPr/>
        </p:nvSpPr>
        <p:spPr>
          <a:xfrm>
            <a:off x="9980021" y="1456429"/>
            <a:ext cx="1365068" cy="500306"/>
          </a:xfrm>
          <a:prstGeom prst="rect">
            <a:avLst/>
          </a:prstGeom>
          <a:solidFill>
            <a:schemeClr val="accent4"/>
          </a:solid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lt1"/>
                </a:solidFill>
                <a:latin typeface="Arial"/>
                <a:ea typeface="Arial"/>
                <a:cs typeface="Arial"/>
                <a:sym typeface="Arial"/>
              </a:rPr>
              <a:t>PowerPoint</a:t>
            </a:r>
            <a:br>
              <a:rPr b="0" baseline="0" i="0" lang="en-US" sz="1400" u="none" cap="none" strike="noStrike">
                <a:solidFill>
                  <a:schemeClr val="lt1"/>
                </a:solidFill>
                <a:latin typeface="Arial"/>
                <a:ea typeface="Arial"/>
                <a:cs typeface="Arial"/>
                <a:sym typeface="Arial"/>
              </a:rPr>
            </a:br>
            <a:r>
              <a:rPr b="0" baseline="0" i="0" lang="en-US" sz="1400" u="none" cap="none" strike="noStrike">
                <a:solidFill>
                  <a:schemeClr val="lt1"/>
                </a:solidFill>
                <a:latin typeface="Arial"/>
                <a:ea typeface="Arial"/>
                <a:cs typeface="Arial"/>
                <a:sym typeface="Arial"/>
              </a:rPr>
              <a:t> for Mac 2011</a:t>
            </a:r>
          </a:p>
        </p:txBody>
      </p:sp>
      <p:sp>
        <p:nvSpPr>
          <p:cNvPr id="2721" name="Shape 2721"/>
          <p:cNvSpPr/>
          <p:nvPr/>
        </p:nvSpPr>
        <p:spPr>
          <a:xfrm>
            <a:off x="6080760" y="2609850"/>
            <a:ext cx="1196339" cy="133349"/>
          </a:xfrm>
          <a:prstGeom prst="rect">
            <a:avLst/>
          </a:prstGeom>
          <a:noFill/>
          <a:ln cap="flat" cmpd="sng" w="381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5" name="Shape 2725"/>
        <p:cNvGrpSpPr/>
        <p:nvPr/>
      </p:nvGrpSpPr>
      <p:grpSpPr>
        <a:xfrm>
          <a:off x="0" y="0"/>
          <a:ext cx="0" cy="0"/>
          <a:chOff x="0" y="0"/>
          <a:chExt cx="0" cy="0"/>
        </a:xfrm>
      </p:grpSpPr>
      <p:sp>
        <p:nvSpPr>
          <p:cNvPr id="2726" name="Shape 2726"/>
          <p:cNvSpPr txBox="1"/>
          <p:nvPr>
            <p:ph idx="1" type="body"/>
          </p:nvPr>
        </p:nvSpPr>
        <p:spPr>
          <a:xfrm>
            <a:off x="338329" y="1599479"/>
            <a:ext cx="5564156"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PowerPoint (2010 or 2013)</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File, select New, Blank Presentation. </a:t>
            </a:r>
          </a:p>
          <a:p>
            <a:pPr indent="-12700" lvl="3" marL="520700" marR="0" rtl="0" algn="l">
              <a:lnSpc>
                <a:spcPct val="100000"/>
              </a:lnSpc>
              <a:spcBef>
                <a:spcPts val="1200"/>
              </a:spcBef>
              <a:spcAft>
                <a:spcPts val="0"/>
              </a:spcAft>
              <a:buClr>
                <a:srgbClr val="7F7F7F"/>
              </a:buClr>
              <a:buSzPct val="100000"/>
              <a:buFont typeface="Arial"/>
              <a:buChar char="​"/>
            </a:pPr>
            <a:r>
              <a:rPr b="0" baseline="0" i="0" lang="en-US" sz="1200" u="none" cap="none" strike="noStrike">
                <a:solidFill>
                  <a:srgbClr val="0079A8"/>
                </a:solidFill>
                <a:latin typeface="Arial"/>
                <a:ea typeface="Arial"/>
                <a:cs typeface="Arial"/>
                <a:sym typeface="Arial"/>
              </a:rPr>
              <a:t>PPT2010: adjust the new presentation size to be 13.33” wide</a:t>
            </a:r>
            <a:br>
              <a:rPr b="0" baseline="0" i="0" lang="en-US" sz="1200" u="none" cap="none" strike="noStrike">
                <a:solidFill>
                  <a:srgbClr val="0079A8"/>
                </a:solidFill>
                <a:latin typeface="Arial"/>
                <a:ea typeface="Arial"/>
                <a:cs typeface="Arial"/>
                <a:sym typeface="Arial"/>
              </a:rPr>
            </a:br>
            <a:r>
              <a:rPr b="0" baseline="0" i="0" lang="en-US" sz="1200" u="none" cap="none" strike="noStrike">
                <a:solidFill>
                  <a:srgbClr val="0079A8"/>
                </a:solidFill>
                <a:latin typeface="Arial"/>
                <a:ea typeface="Arial"/>
                <a:cs typeface="Arial"/>
                <a:sym typeface="Arial"/>
              </a:rPr>
              <a:t>and have a 10” height. PPT 2013, this will already be the default.</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on the Design tab. At the bottom right is a triangle to expand the menu further. Click it.</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“Browse for Themes…”</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Navigate to the template or any other file that uses the template. Click apply.</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The master layouts for the template will now be applied to the new document.</a:t>
            </a:r>
          </a:p>
          <a:p>
            <a:pPr indent="0" lvl="0" marL="0" marR="0" rtl="0" algn="l">
              <a:lnSpc>
                <a:spcPct val="100000"/>
              </a:lnSpc>
              <a:spcBef>
                <a:spcPts val="1200"/>
              </a:spcBef>
              <a:spcAft>
                <a:spcPts val="0"/>
              </a:spcAft>
              <a:buClr>
                <a:srgbClr val="7F7F7F"/>
              </a:buClr>
              <a:buSzPct val="100000"/>
              <a:buFont typeface="Arial"/>
              <a:buChar char="​"/>
            </a:pPr>
            <a:r>
              <a:rPr b="0" baseline="0" i="0" lang="en-US" sz="1800" u="none" cap="none" strike="noStrike">
                <a:solidFill>
                  <a:schemeClr val="accent1"/>
                </a:solidFill>
                <a:latin typeface="Arial"/>
                <a:ea typeface="Arial"/>
                <a:cs typeface="Arial"/>
                <a:sym typeface="Arial"/>
              </a:rPr>
              <a:t>Starting a file this way applies the layouts to the backend, but does create a new file with all the sample slides.</a:t>
            </a:r>
          </a:p>
          <a:p>
            <a:pPr indent="-142875" lvl="1" marL="231775" marR="0" rtl="0" algn="l">
              <a:lnSpc>
                <a:spcPct val="100000"/>
              </a:lnSpc>
              <a:spcBef>
                <a:spcPts val="1200"/>
              </a:spcBef>
              <a:spcAft>
                <a:spcPts val="600"/>
              </a:spcAft>
              <a:buClr>
                <a:srgbClr val="BFBFBF"/>
              </a:buClr>
              <a:buFont typeface="Arial"/>
              <a:buNone/>
            </a:pPr>
            <a:r>
              <a:t/>
            </a:r>
            <a:endParaRPr b="0" baseline="0" i="0" sz="1400" u="none" cap="none" strike="noStrike">
              <a:solidFill>
                <a:srgbClr val="7C868D"/>
              </a:solidFill>
              <a:latin typeface="Arial"/>
              <a:ea typeface="Arial"/>
              <a:cs typeface="Arial"/>
              <a:sym typeface="Arial"/>
            </a:endParaRPr>
          </a:p>
        </p:txBody>
      </p:sp>
      <p:pic>
        <p:nvPicPr>
          <p:cNvPr id="2727" name="Shape 2727"/>
          <p:cNvPicPr preferRelativeResize="0"/>
          <p:nvPr>
            <p:ph idx="2" type="body"/>
          </p:nvPr>
        </p:nvPicPr>
        <p:blipFill rotWithShape="1">
          <a:blip r:embed="rId3">
            <a:alphaModFix/>
          </a:blip>
          <a:srcRect b="0" l="0" r="0" t="0"/>
          <a:stretch/>
        </p:blipFill>
        <p:spPr>
          <a:xfrm>
            <a:off x="7664614" y="1939356"/>
            <a:ext cx="2647619" cy="3600000"/>
          </a:xfrm>
          <a:prstGeom prst="rect">
            <a:avLst/>
          </a:prstGeom>
          <a:noFill/>
          <a:ln cap="flat" cmpd="sng" w="12700">
            <a:solidFill>
              <a:schemeClr val="accent2"/>
            </a:solidFill>
            <a:prstDash val="solid"/>
            <a:round/>
            <a:headEnd len="med" w="med" type="none"/>
            <a:tailEnd len="med" w="med" type="none"/>
          </a:ln>
        </p:spPr>
      </p:pic>
      <p:sp>
        <p:nvSpPr>
          <p:cNvPr id="2728" name="Shape 2728"/>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Starting a New File Using the Theme</a:t>
            </a:r>
          </a:p>
        </p:txBody>
      </p:sp>
      <p:sp>
        <p:nvSpPr>
          <p:cNvPr id="2729" name="Shape 2729"/>
          <p:cNvSpPr/>
          <p:nvPr/>
        </p:nvSpPr>
        <p:spPr>
          <a:xfrm>
            <a:off x="9980021" y="1456429"/>
            <a:ext cx="1365068" cy="500306"/>
          </a:xfrm>
          <a:prstGeom prst="rect">
            <a:avLst/>
          </a:prstGeom>
          <a:solidFill>
            <a:schemeClr val="accent5"/>
          </a:solid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lt1"/>
                </a:solidFill>
                <a:latin typeface="Arial"/>
                <a:ea typeface="Arial"/>
                <a:cs typeface="Arial"/>
                <a:sym typeface="Arial"/>
              </a:rPr>
              <a:t>PowerPoint </a:t>
            </a:r>
            <a:br>
              <a:rPr b="0" baseline="0" i="0" lang="en-US" sz="1400" u="none" cap="none" strike="noStrike">
                <a:solidFill>
                  <a:schemeClr val="lt1"/>
                </a:solidFill>
                <a:latin typeface="Arial"/>
                <a:ea typeface="Arial"/>
                <a:cs typeface="Arial"/>
                <a:sym typeface="Arial"/>
              </a:rPr>
            </a:br>
            <a:r>
              <a:rPr b="0" baseline="0" i="0" lang="en-US" sz="1400" u="none" cap="none" strike="noStrike">
                <a:solidFill>
                  <a:schemeClr val="lt1"/>
                </a:solidFill>
                <a:latin typeface="Arial"/>
                <a:ea typeface="Arial"/>
                <a:cs typeface="Arial"/>
                <a:sym typeface="Arial"/>
              </a:rPr>
              <a:t>2010 / 2013</a:t>
            </a:r>
          </a:p>
        </p:txBody>
      </p:sp>
      <p:sp>
        <p:nvSpPr>
          <p:cNvPr id="2730" name="Shape 2730"/>
          <p:cNvSpPr txBox="1"/>
          <p:nvPr/>
        </p:nvSpPr>
        <p:spPr>
          <a:xfrm>
            <a:off x="385353" y="5624219"/>
            <a:ext cx="5590903" cy="830996"/>
          </a:xfrm>
          <a:prstGeom prst="rect">
            <a:avLst/>
          </a:prstGeom>
          <a:solidFill>
            <a:srgbClr val="D9E0E2"/>
          </a:solid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Note: Applying the theme to an </a:t>
            </a:r>
            <a:r>
              <a:rPr b="1" baseline="0" i="0" lang="en-US" sz="1200" u="none" cap="none" strike="noStrike">
                <a:solidFill>
                  <a:schemeClr val="accent2"/>
                </a:solidFill>
                <a:latin typeface="Arial"/>
                <a:ea typeface="Arial"/>
                <a:cs typeface="Arial"/>
                <a:sym typeface="Arial"/>
              </a:rPr>
              <a:t>existing</a:t>
            </a:r>
            <a:r>
              <a:rPr b="0" baseline="0" i="0" lang="en-US" sz="1200" u="none" cap="none" strike="noStrike">
                <a:solidFill>
                  <a:schemeClr val="accent2"/>
                </a:solidFill>
                <a:latin typeface="Arial"/>
                <a:ea typeface="Arial"/>
                <a:cs typeface="Arial"/>
                <a:sym typeface="Arial"/>
              </a:rPr>
              <a:t> file will apply the layouts to the existing slides, but some artifact design elements may remain. Go to View, Slide master to remove the artifact elements. </a:t>
            </a:r>
            <a:r>
              <a:rPr b="1" baseline="0" i="0" lang="en-US" sz="1200" u="none" cap="none" strike="noStrike">
                <a:solidFill>
                  <a:schemeClr val="accent2"/>
                </a:solidFill>
                <a:latin typeface="Arial"/>
                <a:ea typeface="Arial"/>
                <a:cs typeface="Arial"/>
                <a:sym typeface="Arial"/>
              </a:rPr>
              <a:t>This method is only recommended for advanced users.</a:t>
            </a:r>
          </a:p>
        </p:txBody>
      </p:sp>
      <p:cxnSp>
        <p:nvCxnSpPr>
          <p:cNvPr id="2731" name="Shape 2731"/>
          <p:cNvCxnSpPr/>
          <p:nvPr/>
        </p:nvCxnSpPr>
        <p:spPr>
          <a:xfrm>
            <a:off x="385354" y="5492932"/>
            <a:ext cx="5590903" cy="0"/>
          </a:xfrm>
          <a:prstGeom prst="straightConnector1">
            <a:avLst/>
          </a:prstGeom>
          <a:noFill/>
          <a:ln cap="flat" cmpd="sng" w="12700">
            <a:solidFill>
              <a:schemeClr val="accent2"/>
            </a:solidFill>
            <a:prstDash val="solid"/>
            <a:round/>
            <a:headEnd len="med" w="med" type="none"/>
            <a:tailEnd len="med" w="med" type="none"/>
          </a:ln>
        </p:spPr>
      </p:cxnSp>
      <p:sp>
        <p:nvSpPr>
          <p:cNvPr id="2732" name="Shape 2732"/>
          <p:cNvSpPr/>
          <p:nvPr/>
        </p:nvSpPr>
        <p:spPr>
          <a:xfrm>
            <a:off x="7664615" y="4981575"/>
            <a:ext cx="1469860" cy="247649"/>
          </a:xfrm>
          <a:prstGeom prst="rect">
            <a:avLst/>
          </a:prstGeom>
          <a:noFill/>
          <a:ln cap="flat" cmpd="sng" w="381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6" name="Shape 2736"/>
        <p:cNvGrpSpPr/>
        <p:nvPr/>
      </p:nvGrpSpPr>
      <p:grpSpPr>
        <a:xfrm>
          <a:off x="0" y="0"/>
          <a:ext cx="0" cy="0"/>
          <a:chOff x="0" y="0"/>
          <a:chExt cx="0" cy="0"/>
        </a:xfrm>
      </p:grpSpPr>
      <p:pic>
        <p:nvPicPr>
          <p:cNvPr id="2737" name="Shape 2737"/>
          <p:cNvPicPr preferRelativeResize="0"/>
          <p:nvPr>
            <p:ph idx="1" type="body"/>
          </p:nvPr>
        </p:nvPicPr>
        <p:blipFill rotWithShape="1">
          <a:blip r:embed="rId3">
            <a:alphaModFix/>
          </a:blip>
          <a:srcRect b="486" l="0" r="365" t="0"/>
          <a:stretch/>
        </p:blipFill>
        <p:spPr>
          <a:xfrm>
            <a:off x="6804782" y="1963186"/>
            <a:ext cx="3871356" cy="2826311"/>
          </a:xfrm>
          <a:prstGeom prst="roundRect">
            <a:avLst>
              <a:gd fmla="val 0" name="adj"/>
            </a:avLst>
          </a:prstGeom>
          <a:noFill/>
          <a:ln cap="flat" cmpd="sng" w="12700">
            <a:solidFill>
              <a:schemeClr val="accent2"/>
            </a:solidFill>
            <a:prstDash val="solid"/>
            <a:round/>
            <a:headEnd len="med" w="med" type="none"/>
            <a:tailEnd len="med" w="med" type="none"/>
          </a:ln>
        </p:spPr>
      </p:pic>
      <p:sp>
        <p:nvSpPr>
          <p:cNvPr id="2738" name="Shape 2738"/>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Starting a New File Using the Theme on a Mac</a:t>
            </a:r>
          </a:p>
        </p:txBody>
      </p:sp>
      <p:sp>
        <p:nvSpPr>
          <p:cNvPr id="2739" name="Shape 2739"/>
          <p:cNvSpPr/>
          <p:nvPr/>
        </p:nvSpPr>
        <p:spPr>
          <a:xfrm>
            <a:off x="9980021" y="1456429"/>
            <a:ext cx="1365068" cy="500306"/>
          </a:xfrm>
          <a:prstGeom prst="rect">
            <a:avLst/>
          </a:prstGeom>
          <a:solidFill>
            <a:schemeClr val="accent4"/>
          </a:solid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lt1"/>
                </a:solidFill>
                <a:latin typeface="Arial"/>
                <a:ea typeface="Arial"/>
                <a:cs typeface="Arial"/>
                <a:sym typeface="Arial"/>
              </a:rPr>
              <a:t>PowerPoint </a:t>
            </a:r>
            <a:br>
              <a:rPr b="0" baseline="0" i="0" lang="en-US" sz="1400" u="none" cap="none" strike="noStrike">
                <a:solidFill>
                  <a:schemeClr val="lt1"/>
                </a:solidFill>
                <a:latin typeface="Arial"/>
                <a:ea typeface="Arial"/>
                <a:cs typeface="Arial"/>
                <a:sym typeface="Arial"/>
              </a:rPr>
            </a:br>
            <a:r>
              <a:rPr b="0" baseline="0" i="0" lang="en-US" sz="1400" u="none" cap="none" strike="noStrike">
                <a:solidFill>
                  <a:schemeClr val="lt1"/>
                </a:solidFill>
                <a:latin typeface="Arial"/>
                <a:ea typeface="Arial"/>
                <a:cs typeface="Arial"/>
                <a:sym typeface="Arial"/>
              </a:rPr>
              <a:t>for Mac 2011</a:t>
            </a:r>
          </a:p>
        </p:txBody>
      </p:sp>
      <p:sp>
        <p:nvSpPr>
          <p:cNvPr id="2740" name="Shape 2740"/>
          <p:cNvSpPr/>
          <p:nvPr/>
        </p:nvSpPr>
        <p:spPr>
          <a:xfrm>
            <a:off x="6804782" y="2638425"/>
            <a:ext cx="453268" cy="438150"/>
          </a:xfrm>
          <a:prstGeom prst="rect">
            <a:avLst/>
          </a:prstGeom>
          <a:noFill/>
          <a:ln cap="flat" cmpd="sng" w="381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41" name="Shape 2741"/>
          <p:cNvSpPr/>
          <p:nvPr/>
        </p:nvSpPr>
        <p:spPr>
          <a:xfrm>
            <a:off x="6804782" y="4476750"/>
            <a:ext cx="977141" cy="238124"/>
          </a:xfrm>
          <a:prstGeom prst="rect">
            <a:avLst/>
          </a:prstGeom>
          <a:noFill/>
          <a:ln cap="flat" cmpd="sng" w="381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42" name="Shape 2742"/>
          <p:cNvSpPr txBox="1"/>
          <p:nvPr/>
        </p:nvSpPr>
        <p:spPr>
          <a:xfrm>
            <a:off x="338327" y="1601724"/>
            <a:ext cx="5894691" cy="4351338"/>
          </a:xfrm>
          <a:prstGeom prst="rect">
            <a:avLst/>
          </a:prstGeom>
          <a:noFill/>
          <a:ln>
            <a:noFill/>
          </a:ln>
        </p:spPr>
        <p:txBody>
          <a:bodyPr anchorCtr="0" anchor="t" bIns="0" lIns="9125" rIns="0" tIns="0">
            <a:noAutofit/>
          </a:bodyPr>
          <a:lstStyle/>
          <a:p>
            <a:pPr indent="0" lvl="0" marL="0" marR="0" rtl="0" algn="l">
              <a:lnSpc>
                <a:spcPct val="9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PowerPoint For Mac 2011 </a:t>
            </a:r>
            <a:br>
              <a:rPr b="0" baseline="0" i="0" lang="en-US" sz="1800" u="none" cap="none" strike="noStrike">
                <a:solidFill>
                  <a:srgbClr val="7C868D"/>
                </a:solidFill>
                <a:latin typeface="Arial"/>
                <a:ea typeface="Arial"/>
                <a:cs typeface="Arial"/>
                <a:sym typeface="Arial"/>
              </a:rPr>
            </a:br>
            <a:r>
              <a:rPr b="0" baseline="0" i="0" lang="en-US" sz="1800" u="none" cap="none" strike="noStrike">
                <a:solidFill>
                  <a:srgbClr val="7C868D"/>
                </a:solidFill>
                <a:latin typeface="Arial"/>
                <a:ea typeface="Arial"/>
                <a:cs typeface="Arial"/>
                <a:sym typeface="Arial"/>
              </a:rPr>
              <a:t>(assumes the theme is installed)</a:t>
            </a:r>
          </a:p>
          <a:p>
            <a:pPr indent="-231775" lvl="1" marL="231775" marR="0" rtl="0" algn="l">
              <a:lnSpc>
                <a:spcPct val="90000"/>
              </a:lnSpc>
              <a:spcBef>
                <a:spcPts val="9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File, select New Presentation.</a:t>
            </a:r>
          </a:p>
          <a:p>
            <a:pPr indent="-231775" lvl="1" marL="231775" marR="0" rtl="0" algn="l">
              <a:lnSpc>
                <a:spcPct val="90000"/>
              </a:lnSpc>
              <a:spcBef>
                <a:spcPts val="9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on the Theme tab.</a:t>
            </a:r>
          </a:p>
          <a:p>
            <a:pPr indent="-231775" lvl="1" marL="231775" marR="0" rtl="0" algn="l">
              <a:lnSpc>
                <a:spcPct val="90000"/>
              </a:lnSpc>
              <a:spcBef>
                <a:spcPts val="9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Select the Salesforce theme.</a:t>
            </a:r>
          </a:p>
          <a:p>
            <a:pPr indent="-231775" lvl="1" marL="231775" marR="0" rtl="0" algn="l">
              <a:lnSpc>
                <a:spcPct val="90000"/>
              </a:lnSpc>
              <a:spcBef>
                <a:spcPts val="9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Under Theme tab, Click “Slide Size”.</a:t>
            </a:r>
          </a:p>
          <a:p>
            <a:pPr indent="-231775" lvl="1" marL="231775" marR="0" rtl="0" algn="l">
              <a:lnSpc>
                <a:spcPct val="90000"/>
              </a:lnSpc>
              <a:spcBef>
                <a:spcPts val="9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Page size, and enter 13.33 for width and 7.5 for height.</a:t>
            </a:r>
          </a:p>
          <a:p>
            <a:pPr indent="-231775" lvl="1" marL="231775" marR="0" rtl="0" algn="l">
              <a:lnSpc>
                <a:spcPct val="90000"/>
              </a:lnSpc>
              <a:spcBef>
                <a:spcPts val="9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Alternatively</a:t>
            </a:r>
          </a:p>
          <a:p>
            <a:pPr indent="-177800" lvl="2" marL="520700" marR="0" rtl="0" algn="l">
              <a:lnSpc>
                <a:spcPct val="90000"/>
              </a:lnSpc>
              <a:spcBef>
                <a:spcPts val="900"/>
              </a:spcBef>
              <a:spcAft>
                <a:spcPts val="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Click “Browse for Themes…”</a:t>
            </a:r>
          </a:p>
          <a:p>
            <a:pPr indent="-177800" lvl="2" marL="520700" marR="0" rtl="0" algn="l">
              <a:lnSpc>
                <a:spcPct val="90000"/>
              </a:lnSpc>
              <a:spcBef>
                <a:spcPts val="900"/>
              </a:spcBef>
              <a:spcAft>
                <a:spcPts val="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Select “Salesforce” under My Themes Folder.</a:t>
            </a:r>
          </a:p>
          <a:p>
            <a:pPr indent="-177800" lvl="2" marL="520700" marR="0" rtl="0" algn="l">
              <a:lnSpc>
                <a:spcPct val="90000"/>
              </a:lnSpc>
              <a:spcBef>
                <a:spcPts val="900"/>
              </a:spcBef>
              <a:spcAft>
                <a:spcPts val="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Under Theme tab, Click “Slide Size”.</a:t>
            </a:r>
          </a:p>
          <a:p>
            <a:pPr indent="-177800" lvl="2" marL="520700" marR="0" rtl="0" algn="l">
              <a:lnSpc>
                <a:spcPct val="90000"/>
              </a:lnSpc>
              <a:spcBef>
                <a:spcPts val="900"/>
              </a:spcBef>
              <a:spcAft>
                <a:spcPts val="60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Click Page size, and enter 13.33 for width and 7.5 for height.</a:t>
            </a:r>
          </a:p>
        </p:txBody>
      </p:sp>
    </p:spTree>
  </p:cSld>
  <p:clrMapOvr>
    <a:masterClrMapping/>
  </p:clrMapOvr>
  <p:transition spd="med">
    <p:fade/>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6" name="Shape 2746"/>
        <p:cNvGrpSpPr/>
        <p:nvPr/>
      </p:nvGrpSpPr>
      <p:grpSpPr>
        <a:xfrm>
          <a:off x="0" y="0"/>
          <a:ext cx="0" cy="0"/>
          <a:chOff x="0" y="0"/>
          <a:chExt cx="0" cy="0"/>
        </a:xfrm>
      </p:grpSpPr>
      <p:sp>
        <p:nvSpPr>
          <p:cNvPr id="2747" name="Shape 2747"/>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Making and Using Chart Masters</a:t>
            </a:r>
          </a:p>
        </p:txBody>
      </p:sp>
      <p:sp>
        <p:nvSpPr>
          <p:cNvPr id="2748" name="Shape 2748"/>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Useful for streamlining the creation of a particular look on charts</a:t>
            </a:r>
          </a:p>
        </p:txBody>
      </p:sp>
      <p:sp>
        <p:nvSpPr>
          <p:cNvPr id="2749" name="Shape 2749"/>
          <p:cNvSpPr txBox="1"/>
          <p:nvPr>
            <p:ph idx="2" type="body"/>
          </p:nvPr>
        </p:nvSpPr>
        <p:spPr>
          <a:xfrm>
            <a:off x="338328" y="1599479"/>
            <a:ext cx="5687844"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Saving</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Adjust the fill colors, line colors/widths, axis options, legend and title options, etc.</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With the finished chart selected:</a:t>
            </a:r>
          </a:p>
          <a:p>
            <a:pPr indent="-12700" lvl="3" marL="520700" marR="0" rtl="0" algn="l">
              <a:lnSpc>
                <a:spcPct val="100000"/>
              </a:lnSpc>
              <a:spcBef>
                <a:spcPts val="1200"/>
              </a:spcBef>
              <a:spcAft>
                <a:spcPts val="0"/>
              </a:spcAft>
              <a:buClr>
                <a:srgbClr val="7F7F7F"/>
              </a:buClr>
              <a:buSzPct val="100000"/>
              <a:buFont typeface="Arial"/>
              <a:buChar char="​"/>
            </a:pPr>
            <a:r>
              <a:rPr b="0" baseline="0" i="0" lang="en-US" sz="1200" u="none" cap="none" strike="noStrike">
                <a:solidFill>
                  <a:srgbClr val="0079A8"/>
                </a:solidFill>
                <a:latin typeface="Arial"/>
                <a:ea typeface="Arial"/>
                <a:cs typeface="Arial"/>
                <a:sym typeface="Arial"/>
              </a:rPr>
              <a:t>PowerPoint 2010: in the design tab of the chart tools tab click </a:t>
            </a:r>
            <a:br>
              <a:rPr b="0" baseline="0" i="0" lang="en-US" sz="1200" u="none" cap="none" strike="noStrike">
                <a:solidFill>
                  <a:srgbClr val="0079A8"/>
                </a:solidFill>
                <a:latin typeface="Arial"/>
                <a:ea typeface="Arial"/>
                <a:cs typeface="Arial"/>
                <a:sym typeface="Arial"/>
              </a:rPr>
            </a:br>
            <a:r>
              <a:rPr b="0" baseline="0" i="0" lang="en-US" sz="1200" u="none" cap="none" strike="noStrike">
                <a:solidFill>
                  <a:srgbClr val="0079A8"/>
                </a:solidFill>
                <a:latin typeface="Arial"/>
                <a:ea typeface="Arial"/>
                <a:cs typeface="Arial"/>
                <a:sym typeface="Arial"/>
              </a:rPr>
              <a:t>“Save as template”.</a:t>
            </a:r>
          </a:p>
          <a:p>
            <a:pPr indent="-12700" lvl="3" marL="520700" marR="0" rtl="0" algn="l">
              <a:lnSpc>
                <a:spcPct val="100000"/>
              </a:lnSpc>
              <a:spcBef>
                <a:spcPts val="1200"/>
              </a:spcBef>
              <a:spcAft>
                <a:spcPts val="0"/>
              </a:spcAft>
              <a:buClr>
                <a:srgbClr val="7F7F7F"/>
              </a:buClr>
              <a:buSzPct val="100000"/>
              <a:buFont typeface="Arial"/>
              <a:buChar char="​"/>
            </a:pPr>
            <a:r>
              <a:rPr b="0" baseline="0" i="0" lang="en-US" sz="1200" u="none" cap="none" strike="noStrike">
                <a:solidFill>
                  <a:srgbClr val="0079A8"/>
                </a:solidFill>
                <a:latin typeface="Arial"/>
                <a:ea typeface="Arial"/>
                <a:cs typeface="Arial"/>
                <a:sym typeface="Arial"/>
              </a:rPr>
              <a:t>PowerPoint 2013: right click, then click “Save as template”.</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Give the chart master a descriptive name (ex. Horz bar chart).</a:t>
            </a:r>
          </a:p>
          <a:p>
            <a:pPr indent="0" lvl="0" marL="0" marR="0" rtl="0" algn="l">
              <a:lnSpc>
                <a:spcPct val="100000"/>
              </a:lnSpc>
              <a:spcBef>
                <a:spcPts val="120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Create new or applying to existing</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Select the chart you want to apply a chart master to.</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Navigate to Chart tools, Design, Change Chart Type, Templates.</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Select the chart you are looking for.</a:t>
            </a:r>
          </a:p>
          <a:p>
            <a:pPr indent="-231775" lvl="1" marL="231775" marR="0" rtl="0" algn="l">
              <a:lnSpc>
                <a:spcPct val="100000"/>
              </a:lnSpc>
              <a:spcBef>
                <a:spcPts val="1200"/>
              </a:spcBef>
              <a:spcAft>
                <a:spcPts val="60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Some adjustments maybe be necessary to accommodate the new set of data (the chart master was designed around a certain data set, and the new data may be much different).</a:t>
            </a:r>
          </a:p>
        </p:txBody>
      </p:sp>
      <p:pic>
        <p:nvPicPr>
          <p:cNvPr id="2750" name="Shape 2750"/>
          <p:cNvPicPr preferRelativeResize="0"/>
          <p:nvPr>
            <p:ph idx="3" type="body"/>
          </p:nvPr>
        </p:nvPicPr>
        <p:blipFill rotWithShape="1">
          <a:blip r:embed="rId3">
            <a:alphaModFix/>
          </a:blip>
          <a:srcRect b="0" l="0" r="0" t="0"/>
          <a:stretch/>
        </p:blipFill>
        <p:spPr>
          <a:xfrm>
            <a:off x="6637125" y="1563687"/>
            <a:ext cx="4702597" cy="4351336"/>
          </a:xfrm>
          <a:prstGeom prst="rect">
            <a:avLst/>
          </a:prstGeom>
          <a:noFill/>
          <a:ln>
            <a:noFill/>
          </a:ln>
        </p:spPr>
      </p:pic>
      <p:sp>
        <p:nvSpPr>
          <p:cNvPr id="2751" name="Shape 2751"/>
          <p:cNvSpPr/>
          <p:nvPr/>
        </p:nvSpPr>
        <p:spPr>
          <a:xfrm>
            <a:off x="6804782" y="2247900"/>
            <a:ext cx="786642" cy="200024"/>
          </a:xfrm>
          <a:prstGeom prst="rect">
            <a:avLst/>
          </a:prstGeom>
          <a:noFill/>
          <a:ln cap="flat" cmpd="sng" w="381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52" name="Shape 2752"/>
          <p:cNvSpPr/>
          <p:nvPr/>
        </p:nvSpPr>
        <p:spPr>
          <a:xfrm>
            <a:off x="9980021" y="1456429"/>
            <a:ext cx="1365068" cy="500306"/>
          </a:xfrm>
          <a:prstGeom prst="rect">
            <a:avLst/>
          </a:prstGeom>
          <a:solidFill>
            <a:schemeClr val="accent5"/>
          </a:solid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lt1"/>
                </a:solidFill>
                <a:latin typeface="Arial"/>
                <a:ea typeface="Arial"/>
                <a:cs typeface="Arial"/>
                <a:sym typeface="Arial"/>
              </a:rPr>
              <a:t>PowerPoint </a:t>
            </a:r>
            <a:br>
              <a:rPr b="0" baseline="0" i="0" lang="en-US" sz="1400" u="none" cap="none" strike="noStrike">
                <a:solidFill>
                  <a:schemeClr val="lt1"/>
                </a:solidFill>
                <a:latin typeface="Arial"/>
                <a:ea typeface="Arial"/>
                <a:cs typeface="Arial"/>
                <a:sym typeface="Arial"/>
              </a:rPr>
            </a:br>
            <a:r>
              <a:rPr b="0" baseline="0" i="0" lang="en-US" sz="1400" u="none" cap="none" strike="noStrike">
                <a:solidFill>
                  <a:schemeClr val="lt1"/>
                </a:solidFill>
                <a:latin typeface="Arial"/>
                <a:ea typeface="Arial"/>
                <a:cs typeface="Arial"/>
                <a:sym typeface="Arial"/>
              </a:rPr>
              <a:t>2010 / 2013</a:t>
            </a:r>
          </a:p>
        </p:txBody>
      </p:sp>
    </p:spTree>
  </p:cSld>
  <p:clrMapOvr>
    <a:masterClrMapping/>
  </p:clrMapOvr>
  <p:transition spd="med">
    <p:fade/>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6" name="Shape 2756"/>
        <p:cNvGrpSpPr/>
        <p:nvPr/>
      </p:nvGrpSpPr>
      <p:grpSpPr>
        <a:xfrm>
          <a:off x="0" y="0"/>
          <a:ext cx="0" cy="0"/>
          <a:chOff x="0" y="0"/>
          <a:chExt cx="0" cy="0"/>
        </a:xfrm>
      </p:grpSpPr>
      <p:sp>
        <p:nvSpPr>
          <p:cNvPr id="2757" name="Shape 2757"/>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Making Chart Templates for Mac</a:t>
            </a:r>
          </a:p>
        </p:txBody>
      </p:sp>
      <p:sp>
        <p:nvSpPr>
          <p:cNvPr id="2758" name="Shape 2758"/>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Useful for streamlining the creation of a particular look on charts</a:t>
            </a:r>
          </a:p>
        </p:txBody>
      </p:sp>
      <p:sp>
        <p:nvSpPr>
          <p:cNvPr id="2759" name="Shape 2759"/>
          <p:cNvSpPr txBox="1"/>
          <p:nvPr>
            <p:ph idx="2" type="body"/>
          </p:nvPr>
        </p:nvSpPr>
        <p:spPr>
          <a:xfrm>
            <a:off x="338328" y="1599479"/>
            <a:ext cx="5687844"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Saving</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rgbClr val="7C868D"/>
                </a:solidFill>
                <a:latin typeface="Arial"/>
                <a:ea typeface="Arial"/>
                <a:cs typeface="Arial"/>
                <a:sym typeface="Arial"/>
              </a:rPr>
              <a:t>Adjust the fill colors, line colors/widths, axis options, legend and title options, etc.</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rgbClr val="7C868D"/>
                </a:solidFill>
                <a:latin typeface="Arial"/>
                <a:ea typeface="Arial"/>
                <a:cs typeface="Arial"/>
                <a:sym typeface="Arial"/>
              </a:rPr>
              <a:t>With the finished chart selected right click on the chart and select Save as Template.</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rgbClr val="7C868D"/>
                </a:solidFill>
                <a:latin typeface="Arial"/>
                <a:ea typeface="Arial"/>
                <a:cs typeface="Arial"/>
                <a:sym typeface="Arial"/>
              </a:rPr>
              <a:t>Give the chart master a descriptive name (ex. Horz bar chart).</a:t>
            </a:r>
          </a:p>
          <a:p>
            <a:pPr indent="-231775" lvl="1" marL="231775" marR="0" rtl="0" algn="l">
              <a:lnSpc>
                <a:spcPct val="100000"/>
              </a:lnSpc>
              <a:spcBef>
                <a:spcPts val="1200"/>
              </a:spcBef>
              <a:spcAft>
                <a:spcPts val="600"/>
              </a:spcAft>
              <a:buClr>
                <a:srgbClr val="BFBFBF"/>
              </a:buClr>
              <a:buSzPct val="100000"/>
              <a:buFont typeface="Arial"/>
              <a:buChar char="•"/>
            </a:pPr>
            <a:r>
              <a:rPr b="0" baseline="0" i="0" lang="en-US" sz="1600" u="none" cap="none" strike="noStrike">
                <a:solidFill>
                  <a:srgbClr val="7C868D"/>
                </a:solidFill>
                <a:latin typeface="Arial"/>
                <a:ea typeface="Arial"/>
                <a:cs typeface="Arial"/>
                <a:sym typeface="Arial"/>
              </a:rPr>
              <a:t>The save screen must be directing your saved file to the location “Chart Templates” (see screenshot right). If it is not, try closing, reopening, and trying again.</a:t>
            </a:r>
          </a:p>
        </p:txBody>
      </p:sp>
      <p:pic>
        <p:nvPicPr>
          <p:cNvPr id="2760" name="Shape 2760"/>
          <p:cNvPicPr preferRelativeResize="0"/>
          <p:nvPr>
            <p:ph idx="3" type="body"/>
          </p:nvPr>
        </p:nvPicPr>
        <p:blipFill rotWithShape="1">
          <a:blip r:embed="rId3">
            <a:alphaModFix/>
          </a:blip>
          <a:srcRect b="0" l="0" r="0" t="0"/>
          <a:stretch/>
        </p:blipFill>
        <p:spPr>
          <a:xfrm>
            <a:off x="6637125" y="2025417"/>
            <a:ext cx="4702597" cy="3427875"/>
          </a:xfrm>
          <a:prstGeom prst="rect">
            <a:avLst/>
          </a:prstGeom>
          <a:noFill/>
          <a:ln cap="flat" cmpd="sng" w="12700">
            <a:solidFill>
              <a:schemeClr val="accent2"/>
            </a:solidFill>
            <a:prstDash val="solid"/>
            <a:round/>
            <a:headEnd len="med" w="med" type="none"/>
            <a:tailEnd len="med" w="med" type="none"/>
          </a:ln>
        </p:spPr>
      </p:pic>
      <p:sp>
        <p:nvSpPr>
          <p:cNvPr id="2761" name="Shape 2761"/>
          <p:cNvSpPr/>
          <p:nvPr/>
        </p:nvSpPr>
        <p:spPr>
          <a:xfrm>
            <a:off x="7830307" y="2781300"/>
            <a:ext cx="1875666" cy="190499"/>
          </a:xfrm>
          <a:prstGeom prst="rect">
            <a:avLst/>
          </a:prstGeom>
          <a:noFill/>
          <a:ln cap="flat" cmpd="sng" w="381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62" name="Shape 2762"/>
          <p:cNvSpPr/>
          <p:nvPr/>
        </p:nvSpPr>
        <p:spPr>
          <a:xfrm>
            <a:off x="9980021" y="1456429"/>
            <a:ext cx="1365068" cy="500306"/>
          </a:xfrm>
          <a:prstGeom prst="rect">
            <a:avLst/>
          </a:prstGeom>
          <a:solidFill>
            <a:schemeClr val="accent4"/>
          </a:solid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lt1"/>
                </a:solidFill>
                <a:latin typeface="Arial"/>
                <a:ea typeface="Arial"/>
                <a:cs typeface="Arial"/>
                <a:sym typeface="Arial"/>
              </a:rPr>
              <a:t>PowerPoint </a:t>
            </a:r>
            <a:br>
              <a:rPr b="0" baseline="0" i="0" lang="en-US" sz="1400" u="none" cap="none" strike="noStrike">
                <a:solidFill>
                  <a:schemeClr val="lt1"/>
                </a:solidFill>
                <a:latin typeface="Arial"/>
                <a:ea typeface="Arial"/>
                <a:cs typeface="Arial"/>
                <a:sym typeface="Arial"/>
              </a:rPr>
            </a:br>
            <a:r>
              <a:rPr b="0" baseline="0" i="0" lang="en-US" sz="1400" u="none" cap="none" strike="noStrike">
                <a:solidFill>
                  <a:schemeClr val="lt1"/>
                </a:solidFill>
                <a:latin typeface="Arial"/>
                <a:ea typeface="Arial"/>
                <a:cs typeface="Arial"/>
                <a:sym typeface="Arial"/>
              </a:rPr>
              <a:t>for Mac 2011</a:t>
            </a:r>
          </a:p>
        </p:txBody>
      </p:sp>
    </p:spTree>
  </p:cSld>
  <p:clrMapOvr>
    <a:masterClrMapping/>
  </p:clrMapOvr>
  <p:transition spd="med">
    <p:fade/>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6" name="Shape 2766"/>
        <p:cNvGrpSpPr/>
        <p:nvPr/>
      </p:nvGrpSpPr>
      <p:grpSpPr>
        <a:xfrm>
          <a:off x="0" y="0"/>
          <a:ext cx="0" cy="0"/>
          <a:chOff x="0" y="0"/>
          <a:chExt cx="0" cy="0"/>
        </a:xfrm>
      </p:grpSpPr>
      <p:sp>
        <p:nvSpPr>
          <p:cNvPr id="2767" name="Shape 2767"/>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Using Chart Templates for Mac</a:t>
            </a:r>
          </a:p>
        </p:txBody>
      </p:sp>
      <p:sp>
        <p:nvSpPr>
          <p:cNvPr id="2768" name="Shape 2768"/>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Useful for streamlining the creation of a particular look on charts</a:t>
            </a:r>
          </a:p>
        </p:txBody>
      </p:sp>
      <p:sp>
        <p:nvSpPr>
          <p:cNvPr id="2769" name="Shape 2769"/>
          <p:cNvSpPr/>
          <p:nvPr/>
        </p:nvSpPr>
        <p:spPr>
          <a:xfrm>
            <a:off x="7907963" y="4848226"/>
            <a:ext cx="369263" cy="409573"/>
          </a:xfrm>
          <a:prstGeom prst="rect">
            <a:avLst/>
          </a:prstGeom>
          <a:noFill/>
          <a:ln cap="flat" cmpd="sng" w="381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70" name="Shape 2770"/>
          <p:cNvSpPr txBox="1"/>
          <p:nvPr>
            <p:ph idx="2" type="body"/>
          </p:nvPr>
        </p:nvSpPr>
        <p:spPr>
          <a:xfrm>
            <a:off x="338328" y="1599479"/>
            <a:ext cx="5687844"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Create new or applying to existing</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rgbClr val="7C868D"/>
                </a:solidFill>
                <a:latin typeface="Arial"/>
                <a:ea typeface="Arial"/>
                <a:cs typeface="Arial"/>
                <a:sym typeface="Arial"/>
              </a:rPr>
              <a:t>Select the chart you want to apply a chart template to.</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rgbClr val="7C868D"/>
                </a:solidFill>
                <a:latin typeface="Arial"/>
                <a:ea typeface="Arial"/>
                <a:cs typeface="Arial"/>
                <a:sym typeface="Arial"/>
              </a:rPr>
              <a:t>Navigate to Chart tab, then click the down button next to “Other” (see screenshot right). </a:t>
            </a:r>
          </a:p>
          <a:p>
            <a:pPr indent="-231775" lvl="1" marL="231775" marR="0" rtl="0" algn="l">
              <a:lnSpc>
                <a:spcPct val="100000"/>
              </a:lnSpc>
              <a:spcBef>
                <a:spcPts val="1200"/>
              </a:spcBef>
              <a:spcAft>
                <a:spcPts val="600"/>
              </a:spcAft>
              <a:buClr>
                <a:srgbClr val="BFBFBF"/>
              </a:buClr>
              <a:buSzPct val="100000"/>
              <a:buFont typeface="Arial"/>
              <a:buChar char="•"/>
            </a:pPr>
            <a:r>
              <a:rPr b="0" baseline="0" i="0" lang="en-US" sz="1600" u="none" cap="none" strike="noStrike">
                <a:solidFill>
                  <a:srgbClr val="7C868D"/>
                </a:solidFill>
                <a:latin typeface="Arial"/>
                <a:ea typeface="Arial"/>
                <a:cs typeface="Arial"/>
                <a:sym typeface="Arial"/>
              </a:rPr>
              <a:t>At the bottom of the options in the gallery are the chart templates you have created. Select the one you want, then make adjustments to the chart as necessary.</a:t>
            </a:r>
          </a:p>
        </p:txBody>
      </p:sp>
      <p:pic>
        <p:nvPicPr>
          <p:cNvPr id="2771" name="Shape 2771"/>
          <p:cNvPicPr preferRelativeResize="0"/>
          <p:nvPr>
            <p:ph idx="3" type="body"/>
          </p:nvPr>
        </p:nvPicPr>
        <p:blipFill rotWithShape="1">
          <a:blip r:embed="rId3">
            <a:alphaModFix/>
          </a:blip>
          <a:srcRect b="0" l="0" r="0" t="0"/>
          <a:stretch/>
        </p:blipFill>
        <p:spPr>
          <a:xfrm>
            <a:off x="7907963" y="2025417"/>
            <a:ext cx="2160922" cy="3427875"/>
          </a:xfrm>
          <a:prstGeom prst="rect">
            <a:avLst/>
          </a:prstGeom>
          <a:noFill/>
          <a:ln cap="flat" cmpd="sng" w="12700">
            <a:solidFill>
              <a:schemeClr val="accent2"/>
            </a:solidFill>
            <a:prstDash val="solid"/>
            <a:round/>
            <a:headEnd len="med" w="med" type="none"/>
            <a:tailEnd len="med" w="med" type="none"/>
          </a:ln>
        </p:spPr>
      </p:pic>
      <p:sp>
        <p:nvSpPr>
          <p:cNvPr id="2772" name="Shape 2772"/>
          <p:cNvSpPr/>
          <p:nvPr/>
        </p:nvSpPr>
        <p:spPr>
          <a:xfrm>
            <a:off x="9980021" y="1456429"/>
            <a:ext cx="1365068" cy="500306"/>
          </a:xfrm>
          <a:prstGeom prst="rect">
            <a:avLst/>
          </a:prstGeom>
          <a:solidFill>
            <a:schemeClr val="accent4"/>
          </a:solid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lt1"/>
                </a:solidFill>
                <a:latin typeface="Arial"/>
                <a:ea typeface="Arial"/>
                <a:cs typeface="Arial"/>
                <a:sym typeface="Arial"/>
              </a:rPr>
              <a:t>PowerPoint </a:t>
            </a:r>
            <a:br>
              <a:rPr b="0" baseline="0" i="0" lang="en-US" sz="1400" u="none" cap="none" strike="noStrike">
                <a:solidFill>
                  <a:schemeClr val="lt1"/>
                </a:solidFill>
                <a:latin typeface="Arial"/>
                <a:ea typeface="Arial"/>
                <a:cs typeface="Arial"/>
                <a:sym typeface="Arial"/>
              </a:rPr>
            </a:br>
            <a:r>
              <a:rPr b="0" baseline="0" i="0" lang="en-US" sz="1400" u="none" cap="none" strike="noStrike">
                <a:solidFill>
                  <a:schemeClr val="lt1"/>
                </a:solidFill>
                <a:latin typeface="Arial"/>
                <a:ea typeface="Arial"/>
                <a:cs typeface="Arial"/>
                <a:sym typeface="Arial"/>
              </a:rPr>
              <a:t>for Mac 2011</a:t>
            </a:r>
          </a:p>
        </p:txBody>
      </p:sp>
    </p:spTree>
  </p:cSld>
  <p:clrMapOvr>
    <a:masterClrMapping/>
  </p:clrMapOvr>
  <p:transition spd="med">
    <p:fade/>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6" name="Shape 2776"/>
        <p:cNvGrpSpPr/>
        <p:nvPr/>
      </p:nvGrpSpPr>
      <p:grpSpPr>
        <a:xfrm>
          <a:off x="0" y="0"/>
          <a:ext cx="0" cy="0"/>
          <a:chOff x="0" y="0"/>
          <a:chExt cx="0" cy="0"/>
        </a:xfrm>
      </p:grpSpPr>
      <p:sp>
        <p:nvSpPr>
          <p:cNvPr id="2777" name="Shape 2777"/>
          <p:cNvSpPr txBox="1"/>
          <p:nvPr>
            <p:ph type="ctrTitle"/>
          </p:nvPr>
        </p:nvSpPr>
        <p:spPr>
          <a:xfrm>
            <a:off x="360362" y="2049319"/>
            <a:ext cx="11482388" cy="262889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5400" u="none" cap="none" strike="noStrike">
                <a:solidFill>
                  <a:schemeClr val="lt1"/>
                </a:solidFill>
                <a:latin typeface="Arial"/>
                <a:ea typeface="Arial"/>
                <a:cs typeface="Arial"/>
                <a:sym typeface="Arial"/>
              </a:rPr>
              <a:t>Welcome to Salesforce Sans</a:t>
            </a:r>
          </a:p>
        </p:txBody>
      </p:sp>
      <p:sp>
        <p:nvSpPr>
          <p:cNvPr id="2778" name="Shape 2778"/>
          <p:cNvSpPr txBox="1"/>
          <p:nvPr>
            <p:ph idx="1" type="subTitle"/>
          </p:nvPr>
        </p:nvSpPr>
        <p:spPr>
          <a:xfrm>
            <a:off x="360362" y="4876800"/>
            <a:ext cx="11482388" cy="10667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lt1"/>
                </a:solidFill>
                <a:latin typeface="Arial"/>
                <a:ea typeface="Arial"/>
                <a:cs typeface="Arial"/>
                <a:sym typeface="Arial"/>
              </a:rPr>
              <a:t>Salesforce 2015</a:t>
            </a:r>
          </a:p>
        </p:txBody>
      </p:sp>
    </p:spTree>
  </p:cSld>
  <p:clrMapOvr>
    <a:masterClrMapping/>
  </p:clrMapOvr>
  <p:transition spd="med">
    <p:fade/>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2" name="Shape 2782"/>
        <p:cNvGrpSpPr/>
        <p:nvPr/>
      </p:nvGrpSpPr>
      <p:grpSpPr>
        <a:xfrm>
          <a:off x="0" y="0"/>
          <a:ext cx="0" cy="0"/>
          <a:chOff x="0" y="0"/>
          <a:chExt cx="0" cy="0"/>
        </a:xfrm>
      </p:grpSpPr>
      <p:sp>
        <p:nvSpPr>
          <p:cNvPr id="2783" name="Shape 2783"/>
          <p:cNvSpPr txBox="1"/>
          <p:nvPr>
            <p:ph idx="1" type="body"/>
          </p:nvPr>
        </p:nvSpPr>
        <p:spPr>
          <a:xfrm>
            <a:off x="338323" y="1580245"/>
            <a:ext cx="4097686" cy="462286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rPr b="1" baseline="0" i="0" lang="en-US" sz="1400" u="none" cap="none" strike="noStrike">
                <a:solidFill>
                  <a:srgbClr val="7C868D"/>
                </a:solidFill>
                <a:latin typeface="Arial"/>
                <a:ea typeface="Arial"/>
                <a:cs typeface="Arial"/>
                <a:sym typeface="Arial"/>
              </a:rPr>
              <a:t>This Template Uses the </a:t>
            </a:r>
            <a:br>
              <a:rPr b="1" baseline="0" i="0" lang="en-US" sz="1400" u="none" cap="none" strike="noStrike">
                <a:solidFill>
                  <a:srgbClr val="7C868D"/>
                </a:solidFill>
                <a:latin typeface="Arial"/>
                <a:ea typeface="Arial"/>
                <a:cs typeface="Arial"/>
                <a:sym typeface="Arial"/>
              </a:rPr>
            </a:br>
            <a:r>
              <a:rPr b="1" baseline="0" i="0" lang="en-US" sz="1400" u="none" cap="none" strike="noStrike">
                <a:solidFill>
                  <a:srgbClr val="7C868D"/>
                </a:solidFill>
                <a:latin typeface="Arial"/>
                <a:ea typeface="Arial"/>
                <a:cs typeface="Arial"/>
                <a:sym typeface="Arial"/>
              </a:rPr>
              <a:t>Custom Salesforce Sans Font</a:t>
            </a:r>
            <a:br>
              <a:rPr b="1" baseline="0" i="0" lang="en-US" sz="1400" u="none" cap="none" strike="noStrike">
                <a:solidFill>
                  <a:srgbClr val="7C868D"/>
                </a:solidFill>
                <a:latin typeface="Arial"/>
                <a:ea typeface="Arial"/>
                <a:cs typeface="Arial"/>
                <a:sym typeface="Arial"/>
              </a:rPr>
            </a:br>
            <a:r>
              <a:rPr b="0" baseline="0" i="0" lang="en-US" sz="1400" u="none" cap="none" strike="noStrike">
                <a:solidFill>
                  <a:srgbClr val="7C868D"/>
                </a:solidFill>
                <a:latin typeface="Arial"/>
                <a:ea typeface="Arial"/>
                <a:cs typeface="Arial"/>
                <a:sym typeface="Arial"/>
              </a:rPr>
              <a:t>It is pre-installed on all Salesforce computers.  </a:t>
            </a:r>
          </a:p>
          <a:p>
            <a:pPr indent="0" lvl="0" marL="0" marR="0" rtl="0" algn="l">
              <a:lnSpc>
                <a:spcPct val="100000"/>
              </a:lnSpc>
              <a:spcBef>
                <a:spcPts val="1600"/>
              </a:spcBef>
              <a:spcAft>
                <a:spcPts val="0"/>
              </a:spcAft>
              <a:buClr>
                <a:srgbClr val="7F7F7F"/>
              </a:buClr>
              <a:buSzPct val="100000"/>
              <a:buFont typeface="Arial"/>
              <a:buChar char="​"/>
            </a:pPr>
            <a:r>
              <a:rPr b="1" baseline="0" i="0" lang="en-US" sz="1400" u="none" cap="none" strike="noStrike">
                <a:solidFill>
                  <a:srgbClr val="7C868D"/>
                </a:solidFill>
                <a:latin typeface="Arial"/>
                <a:ea typeface="Arial"/>
                <a:cs typeface="Arial"/>
                <a:sym typeface="Arial"/>
              </a:rPr>
              <a:t>If You Are Copying Slides from an Older Deck Be Sure to Change All Text to Salesforce Sans</a:t>
            </a:r>
            <a:br>
              <a:rPr b="1" baseline="0" i="0" lang="en-US" sz="1400" u="none" cap="none" strike="noStrike">
                <a:solidFill>
                  <a:srgbClr val="7C868D"/>
                </a:solidFill>
                <a:latin typeface="Arial"/>
                <a:ea typeface="Arial"/>
                <a:cs typeface="Arial"/>
                <a:sym typeface="Arial"/>
              </a:rPr>
            </a:br>
            <a:r>
              <a:rPr b="0" baseline="0" i="0" lang="en-US" sz="1400" u="none" cap="none" strike="noStrike">
                <a:solidFill>
                  <a:srgbClr val="7C868D"/>
                </a:solidFill>
                <a:latin typeface="Arial"/>
                <a:ea typeface="Arial"/>
                <a:cs typeface="Arial"/>
                <a:sym typeface="Arial"/>
              </a:rPr>
              <a:t>You can do this manually or go globally by using the Find Replace Font Feature.  </a:t>
            </a:r>
          </a:p>
          <a:p>
            <a:pPr indent="0" lvl="0" marL="0" marR="0" rtl="0" algn="l">
              <a:lnSpc>
                <a:spcPct val="100000"/>
              </a:lnSpc>
              <a:spcBef>
                <a:spcPts val="1600"/>
              </a:spcBef>
              <a:spcAft>
                <a:spcPts val="0"/>
              </a:spcAft>
              <a:buClr>
                <a:srgbClr val="7F7F7F"/>
              </a:buClr>
              <a:buSzPct val="100000"/>
              <a:buFont typeface="Arial"/>
              <a:buChar char="​"/>
            </a:pPr>
            <a:r>
              <a:rPr b="1" baseline="0" i="0" lang="en-US" sz="1400" u="none" cap="none" strike="noStrike">
                <a:solidFill>
                  <a:srgbClr val="7C868D"/>
                </a:solidFill>
                <a:latin typeface="Arial"/>
                <a:ea typeface="Arial"/>
                <a:cs typeface="Arial"/>
                <a:sym typeface="Arial"/>
              </a:rPr>
              <a:t>What if You Do Not Have </a:t>
            </a:r>
            <a:br>
              <a:rPr b="1" baseline="0" i="0" lang="en-US" sz="1400" u="none" cap="none" strike="noStrike">
                <a:solidFill>
                  <a:srgbClr val="7C868D"/>
                </a:solidFill>
                <a:latin typeface="Arial"/>
                <a:ea typeface="Arial"/>
                <a:cs typeface="Arial"/>
                <a:sym typeface="Arial"/>
              </a:rPr>
            </a:br>
            <a:r>
              <a:rPr b="1" baseline="0" i="0" lang="en-US" sz="1400" u="none" cap="none" strike="noStrike">
                <a:solidFill>
                  <a:srgbClr val="7C868D"/>
                </a:solidFill>
                <a:latin typeface="Arial"/>
                <a:ea typeface="Arial"/>
                <a:cs typeface="Arial"/>
                <a:sym typeface="Arial"/>
              </a:rPr>
              <a:t>Salesforce Sans Installed on Your Computer? </a:t>
            </a:r>
            <a:br>
              <a:rPr b="1" baseline="0" i="0" lang="en-US" sz="1400" u="none" cap="none" strike="noStrike">
                <a:solidFill>
                  <a:srgbClr val="7C868D"/>
                </a:solidFill>
                <a:latin typeface="Arial"/>
                <a:ea typeface="Arial"/>
                <a:cs typeface="Arial"/>
                <a:sym typeface="Arial"/>
              </a:rPr>
            </a:br>
            <a:r>
              <a:rPr b="0" baseline="0" i="0" lang="en-US" sz="1400" u="none" cap="none" strike="noStrike">
                <a:solidFill>
                  <a:srgbClr val="7C868D"/>
                </a:solidFill>
                <a:latin typeface="Arial"/>
                <a:ea typeface="Arial"/>
                <a:cs typeface="Arial"/>
                <a:sym typeface="Arial"/>
              </a:rPr>
              <a:t>If you are working on a computer that doesn’t have the Salesforce Sans font installed, please replace all instances of Salesforce Sans with Arial.   </a:t>
            </a:r>
          </a:p>
          <a:p>
            <a:pPr indent="0" lvl="0" marL="0" marR="0" rtl="0" algn="l">
              <a:lnSpc>
                <a:spcPct val="100000"/>
              </a:lnSpc>
              <a:spcBef>
                <a:spcPts val="1600"/>
              </a:spcBef>
              <a:spcAft>
                <a:spcPts val="0"/>
              </a:spcAft>
              <a:buClr>
                <a:srgbClr val="7F7F7F"/>
              </a:buClr>
              <a:buSzPct val="100000"/>
              <a:buFont typeface="Arial"/>
              <a:buChar char="​"/>
            </a:pPr>
            <a:r>
              <a:rPr b="1" baseline="0" i="0" lang="en-US" sz="1400" u="none" cap="none" strike="noStrike">
                <a:solidFill>
                  <a:srgbClr val="7C868D"/>
                </a:solidFill>
                <a:latin typeface="Arial"/>
                <a:ea typeface="Arial"/>
                <a:cs typeface="Arial"/>
                <a:sym typeface="Arial"/>
              </a:rPr>
              <a:t>What if You Are Sending it to Someone that Doesn’t Have the Font Installed</a:t>
            </a:r>
            <a:br>
              <a:rPr b="1" baseline="0" i="0" lang="en-US" sz="1400" u="none" cap="none" strike="noStrike">
                <a:solidFill>
                  <a:srgbClr val="7C868D"/>
                </a:solidFill>
                <a:latin typeface="Arial"/>
                <a:ea typeface="Arial"/>
                <a:cs typeface="Arial"/>
                <a:sym typeface="Arial"/>
              </a:rPr>
            </a:br>
            <a:r>
              <a:rPr b="0" baseline="0" i="0" lang="en-US" sz="1400" u="none" cap="none" strike="noStrike">
                <a:solidFill>
                  <a:srgbClr val="7C868D"/>
                </a:solidFill>
                <a:latin typeface="Arial"/>
                <a:ea typeface="Arial"/>
                <a:cs typeface="Arial"/>
                <a:sym typeface="Arial"/>
              </a:rPr>
              <a:t>It is is recommended that you save your presentation as a PDF before sending it to </a:t>
            </a:r>
            <a:br>
              <a:rPr b="0" baseline="0" i="0" lang="en-US" sz="1400" u="none" cap="none" strike="noStrike">
                <a:solidFill>
                  <a:srgbClr val="7C868D"/>
                </a:solidFill>
                <a:latin typeface="Arial"/>
                <a:ea typeface="Arial"/>
                <a:cs typeface="Arial"/>
                <a:sym typeface="Arial"/>
              </a:rPr>
            </a:br>
            <a:r>
              <a:rPr b="0" baseline="0" i="0" lang="en-US" sz="1400" u="none" cap="none" strike="noStrike">
                <a:solidFill>
                  <a:srgbClr val="7C868D"/>
                </a:solidFill>
                <a:latin typeface="Arial"/>
                <a:ea typeface="Arial"/>
                <a:cs typeface="Arial"/>
                <a:sym typeface="Arial"/>
              </a:rPr>
              <a:t>third parties.</a:t>
            </a:r>
          </a:p>
          <a:p>
            <a:pPr indent="0" lvl="0" marL="0" marR="0" rtl="0" algn="l">
              <a:lnSpc>
                <a:spcPct val="100000"/>
              </a:lnSpc>
              <a:spcBef>
                <a:spcPts val="1600"/>
              </a:spcBef>
              <a:spcAft>
                <a:spcPts val="600"/>
              </a:spcAft>
              <a:buClr>
                <a:srgbClr val="7F7F7F"/>
              </a:buClr>
              <a:buSzPct val="100000"/>
              <a:buFont typeface="Arial"/>
              <a:buChar char="​"/>
            </a:pPr>
            <a:br>
              <a:rPr b="1" baseline="0" i="0" lang="en-US" sz="1800" u="none" cap="none" strike="noStrike">
                <a:solidFill>
                  <a:srgbClr val="7C868D"/>
                </a:solidFill>
                <a:latin typeface="Arial"/>
                <a:ea typeface="Arial"/>
                <a:cs typeface="Arial"/>
                <a:sym typeface="Arial"/>
              </a:rPr>
            </a:br>
          </a:p>
        </p:txBody>
      </p:sp>
      <p:sp>
        <p:nvSpPr>
          <p:cNvPr id="2784" name="Shape 2784"/>
          <p:cNvSpPr txBox="1"/>
          <p:nvPr>
            <p:ph type="title"/>
          </p:nvPr>
        </p:nvSpPr>
        <p:spPr>
          <a:xfrm>
            <a:off x="338327" y="90720"/>
            <a:ext cx="9386123"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Use Find and Replace to Change Fonts Across Entire Deck or Within a Slide</a:t>
            </a:r>
          </a:p>
        </p:txBody>
      </p:sp>
      <p:pic>
        <p:nvPicPr>
          <p:cNvPr id="2785" name="Shape 2785"/>
          <p:cNvPicPr preferRelativeResize="0"/>
          <p:nvPr/>
        </p:nvPicPr>
        <p:blipFill rotWithShape="1">
          <a:blip r:embed="rId3">
            <a:alphaModFix/>
          </a:blip>
          <a:srcRect b="25593" l="0" r="0" t="0"/>
          <a:stretch/>
        </p:blipFill>
        <p:spPr>
          <a:xfrm>
            <a:off x="4955201" y="2411736"/>
            <a:ext cx="2309091" cy="2350672"/>
          </a:xfrm>
          <a:prstGeom prst="rect">
            <a:avLst/>
          </a:prstGeom>
          <a:noFill/>
          <a:ln>
            <a:noFill/>
          </a:ln>
        </p:spPr>
      </p:pic>
      <p:pic>
        <p:nvPicPr>
          <p:cNvPr id="2786" name="Shape 2786"/>
          <p:cNvPicPr preferRelativeResize="0"/>
          <p:nvPr/>
        </p:nvPicPr>
        <p:blipFill rotWithShape="1">
          <a:blip r:embed="rId4">
            <a:alphaModFix/>
          </a:blip>
          <a:srcRect b="0" l="0" r="0" t="0"/>
          <a:stretch/>
        </p:blipFill>
        <p:spPr>
          <a:xfrm>
            <a:off x="7560164" y="2417468"/>
            <a:ext cx="2437398" cy="1053817"/>
          </a:xfrm>
          <a:prstGeom prst="rect">
            <a:avLst/>
          </a:prstGeom>
          <a:noFill/>
          <a:ln cap="flat" cmpd="sng" w="9525">
            <a:solidFill>
              <a:schemeClr val="lt2"/>
            </a:solidFill>
            <a:prstDash val="solid"/>
            <a:round/>
            <a:headEnd len="med" w="med" type="none"/>
            <a:tailEnd len="med" w="med" type="none"/>
          </a:ln>
        </p:spPr>
      </p:pic>
      <p:sp>
        <p:nvSpPr>
          <p:cNvPr id="2787" name="Shape 2787"/>
          <p:cNvSpPr/>
          <p:nvPr/>
        </p:nvSpPr>
        <p:spPr>
          <a:xfrm>
            <a:off x="4987962" y="2431877"/>
            <a:ext cx="653197" cy="206949"/>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600" u="none" cap="none" strike="noStrike">
              <a:solidFill>
                <a:schemeClr val="lt1"/>
              </a:solidFill>
              <a:latin typeface="Arial"/>
              <a:ea typeface="Arial"/>
              <a:cs typeface="Arial"/>
              <a:sym typeface="Arial"/>
            </a:endParaRPr>
          </a:p>
        </p:txBody>
      </p:sp>
      <p:sp>
        <p:nvSpPr>
          <p:cNvPr id="2788" name="Shape 2788"/>
          <p:cNvSpPr/>
          <p:nvPr/>
        </p:nvSpPr>
        <p:spPr>
          <a:xfrm>
            <a:off x="4824610" y="2350760"/>
            <a:ext cx="193937" cy="192410"/>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100" u="none" cap="none" strike="noStrike">
                <a:solidFill>
                  <a:schemeClr val="lt1"/>
                </a:solidFill>
                <a:latin typeface="Arial"/>
                <a:ea typeface="Arial"/>
                <a:cs typeface="Arial"/>
                <a:sym typeface="Arial"/>
              </a:rPr>
              <a:t>1</a:t>
            </a:r>
          </a:p>
        </p:txBody>
      </p:sp>
      <p:sp>
        <p:nvSpPr>
          <p:cNvPr id="2789" name="Shape 2789"/>
          <p:cNvSpPr/>
          <p:nvPr/>
        </p:nvSpPr>
        <p:spPr>
          <a:xfrm>
            <a:off x="5127905" y="4453080"/>
            <a:ext cx="1202191" cy="220264"/>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600" u="none" cap="none" strike="noStrike">
              <a:solidFill>
                <a:schemeClr val="lt1"/>
              </a:solidFill>
              <a:latin typeface="Arial"/>
              <a:ea typeface="Arial"/>
              <a:cs typeface="Arial"/>
              <a:sym typeface="Arial"/>
            </a:endParaRPr>
          </a:p>
        </p:txBody>
      </p:sp>
      <p:sp>
        <p:nvSpPr>
          <p:cNvPr id="2790" name="Shape 2790"/>
          <p:cNvSpPr/>
          <p:nvPr/>
        </p:nvSpPr>
        <p:spPr>
          <a:xfrm>
            <a:off x="5004537" y="4329982"/>
            <a:ext cx="193937" cy="192410"/>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100" u="none" cap="none" strike="noStrike">
                <a:solidFill>
                  <a:schemeClr val="lt1"/>
                </a:solidFill>
                <a:latin typeface="Arial"/>
                <a:ea typeface="Arial"/>
                <a:cs typeface="Arial"/>
                <a:sym typeface="Arial"/>
              </a:rPr>
              <a:t>2</a:t>
            </a:r>
          </a:p>
        </p:txBody>
      </p:sp>
      <p:sp>
        <p:nvSpPr>
          <p:cNvPr id="2791" name="Shape 2791"/>
          <p:cNvSpPr/>
          <p:nvPr/>
        </p:nvSpPr>
        <p:spPr>
          <a:xfrm>
            <a:off x="7658032" y="3017730"/>
            <a:ext cx="1600115" cy="363243"/>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600" u="none" cap="none" strike="noStrike">
              <a:solidFill>
                <a:schemeClr val="lt1"/>
              </a:solidFill>
              <a:latin typeface="Arial"/>
              <a:ea typeface="Arial"/>
              <a:cs typeface="Arial"/>
              <a:sym typeface="Arial"/>
            </a:endParaRPr>
          </a:p>
        </p:txBody>
      </p:sp>
      <p:sp>
        <p:nvSpPr>
          <p:cNvPr id="2792" name="Shape 2792"/>
          <p:cNvSpPr/>
          <p:nvPr/>
        </p:nvSpPr>
        <p:spPr>
          <a:xfrm>
            <a:off x="9153053" y="3263002"/>
            <a:ext cx="193937" cy="192410"/>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100" u="none" cap="none" strike="noStrike">
                <a:solidFill>
                  <a:schemeClr val="lt1"/>
                </a:solidFill>
                <a:latin typeface="Arial"/>
                <a:ea typeface="Arial"/>
                <a:cs typeface="Arial"/>
                <a:sym typeface="Arial"/>
              </a:rPr>
              <a:t>3</a:t>
            </a:r>
          </a:p>
        </p:txBody>
      </p:sp>
      <p:sp>
        <p:nvSpPr>
          <p:cNvPr id="2793" name="Shape 2793"/>
          <p:cNvSpPr/>
          <p:nvPr/>
        </p:nvSpPr>
        <p:spPr>
          <a:xfrm>
            <a:off x="9309525" y="2683346"/>
            <a:ext cx="564994" cy="171033"/>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600" u="none" cap="none" strike="noStrike">
              <a:solidFill>
                <a:schemeClr val="lt1"/>
              </a:solidFill>
              <a:latin typeface="Arial"/>
              <a:ea typeface="Arial"/>
              <a:cs typeface="Arial"/>
              <a:sym typeface="Arial"/>
            </a:endParaRPr>
          </a:p>
        </p:txBody>
      </p:sp>
      <p:sp>
        <p:nvSpPr>
          <p:cNvPr id="2794" name="Shape 2794"/>
          <p:cNvSpPr/>
          <p:nvPr/>
        </p:nvSpPr>
        <p:spPr>
          <a:xfrm>
            <a:off x="9802789" y="2563277"/>
            <a:ext cx="193937" cy="192410"/>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100" u="none" cap="none" strike="noStrike">
                <a:solidFill>
                  <a:schemeClr val="lt1"/>
                </a:solidFill>
                <a:latin typeface="Arial"/>
                <a:ea typeface="Arial"/>
                <a:cs typeface="Arial"/>
                <a:sym typeface="Arial"/>
              </a:rPr>
              <a:t>4</a:t>
            </a:r>
          </a:p>
        </p:txBody>
      </p:sp>
      <p:sp>
        <p:nvSpPr>
          <p:cNvPr id="2795" name="Shape 2795"/>
          <p:cNvSpPr txBox="1"/>
          <p:nvPr/>
        </p:nvSpPr>
        <p:spPr>
          <a:xfrm>
            <a:off x="4815232" y="1543957"/>
            <a:ext cx="6720467" cy="584776"/>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1800" u="none" cap="none" strike="noStrike">
                <a:solidFill>
                  <a:schemeClr val="accent2"/>
                </a:solidFill>
                <a:latin typeface="Arial"/>
                <a:ea typeface="Arial"/>
                <a:cs typeface="Arial"/>
                <a:sym typeface="Arial"/>
              </a:rPr>
              <a:t>How To Find and Replace Fonts on a Mac</a:t>
            </a:r>
            <a:br>
              <a:rPr b="0" baseline="0" i="0" lang="en-US" sz="1800" u="none" cap="none" strike="noStrike">
                <a:solidFill>
                  <a:schemeClr val="accent2"/>
                </a:solidFill>
                <a:latin typeface="Arial"/>
                <a:ea typeface="Arial"/>
                <a:cs typeface="Arial"/>
                <a:sym typeface="Arial"/>
              </a:rPr>
            </a:br>
            <a:r>
              <a:rPr b="0" baseline="0" i="0" lang="en-US" sz="1400" u="none" cap="none" strike="noStrike">
                <a:solidFill>
                  <a:schemeClr val="accent2"/>
                </a:solidFill>
                <a:latin typeface="Arial"/>
                <a:ea typeface="Arial"/>
                <a:cs typeface="Arial"/>
                <a:sym typeface="Arial"/>
              </a:rPr>
              <a:t>Select any text, go to Format&gt;Replace Fonts&gt;Change it to the New Font</a:t>
            </a:r>
          </a:p>
        </p:txBody>
      </p:sp>
      <p:pic>
        <p:nvPicPr>
          <p:cNvPr id="2796" name="Shape 2796"/>
          <p:cNvPicPr preferRelativeResize="0"/>
          <p:nvPr/>
        </p:nvPicPr>
        <p:blipFill rotWithShape="1">
          <a:blip r:embed="rId5">
            <a:alphaModFix/>
          </a:blip>
          <a:srcRect b="0" l="0" r="0" t="0"/>
          <a:stretch/>
        </p:blipFill>
        <p:spPr>
          <a:xfrm>
            <a:off x="7566639" y="4193939"/>
            <a:ext cx="2451120" cy="1074169"/>
          </a:xfrm>
          <a:prstGeom prst="rect">
            <a:avLst/>
          </a:prstGeom>
          <a:noFill/>
          <a:ln>
            <a:noFill/>
          </a:ln>
        </p:spPr>
      </p:pic>
      <p:sp>
        <p:nvSpPr>
          <p:cNvPr id="2797" name="Shape 2797"/>
          <p:cNvSpPr/>
          <p:nvPr/>
        </p:nvSpPr>
        <p:spPr>
          <a:xfrm>
            <a:off x="9309525" y="4471912"/>
            <a:ext cx="564994" cy="171033"/>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600" u="none" cap="none" strike="noStrike">
              <a:solidFill>
                <a:schemeClr val="lt1"/>
              </a:solidFill>
              <a:latin typeface="Arial"/>
              <a:ea typeface="Arial"/>
              <a:cs typeface="Arial"/>
              <a:sym typeface="Arial"/>
            </a:endParaRPr>
          </a:p>
        </p:txBody>
      </p:sp>
      <p:sp>
        <p:nvSpPr>
          <p:cNvPr id="2798" name="Shape 2798"/>
          <p:cNvSpPr/>
          <p:nvPr/>
        </p:nvSpPr>
        <p:spPr>
          <a:xfrm>
            <a:off x="7670128" y="4443441"/>
            <a:ext cx="1600115" cy="789155"/>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600" u="none" cap="none" strike="noStrike">
              <a:solidFill>
                <a:schemeClr val="lt1"/>
              </a:solidFill>
              <a:latin typeface="Arial"/>
              <a:ea typeface="Arial"/>
              <a:cs typeface="Arial"/>
              <a:sym typeface="Arial"/>
            </a:endParaRPr>
          </a:p>
        </p:txBody>
      </p:sp>
      <p:sp>
        <p:nvSpPr>
          <p:cNvPr id="2799" name="Shape 2799"/>
          <p:cNvSpPr txBox="1"/>
          <p:nvPr/>
        </p:nvSpPr>
        <p:spPr>
          <a:xfrm>
            <a:off x="8534649" y="3590683"/>
            <a:ext cx="553482" cy="40010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2000" u="none" cap="none" strike="noStrike">
                <a:solidFill>
                  <a:schemeClr val="accent5"/>
                </a:solidFill>
                <a:latin typeface="Arial"/>
                <a:ea typeface="Arial"/>
                <a:cs typeface="Arial"/>
                <a:sym typeface="Arial"/>
              </a:rPr>
              <a:t>OR</a:t>
            </a:r>
          </a:p>
        </p:txBody>
      </p:sp>
    </p:spTree>
  </p:cSld>
  <p:clrMapOvr>
    <a:masterClrMapping/>
  </p:clrMapOvr>
  <p:transition spd="med">
    <p:fade/>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3" name="Shape 2803"/>
        <p:cNvGrpSpPr/>
        <p:nvPr/>
      </p:nvGrpSpPr>
      <p:grpSpPr>
        <a:xfrm>
          <a:off x="0" y="0"/>
          <a:ext cx="0" cy="0"/>
          <a:chOff x="0" y="0"/>
          <a:chExt cx="0" cy="0"/>
        </a:xfrm>
      </p:grpSpPr>
      <p:sp>
        <p:nvSpPr>
          <p:cNvPr id="2804" name="Shape 280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How To Find and Replace Fonts on a PC</a:t>
            </a:r>
          </a:p>
        </p:txBody>
      </p:sp>
      <p:grpSp>
        <p:nvGrpSpPr>
          <p:cNvPr id="2805" name="Shape 2805"/>
          <p:cNvGrpSpPr/>
          <p:nvPr/>
        </p:nvGrpSpPr>
        <p:grpSpPr>
          <a:xfrm>
            <a:off x="231922" y="1327449"/>
            <a:ext cx="7816088" cy="4044864"/>
            <a:chOff x="403105" y="1120749"/>
            <a:chExt cx="10198230" cy="5277633"/>
          </a:xfrm>
        </p:grpSpPr>
        <p:pic>
          <p:nvPicPr>
            <p:cNvPr id="2806" name="Shape 2806"/>
            <p:cNvPicPr preferRelativeResize="0"/>
            <p:nvPr/>
          </p:nvPicPr>
          <p:blipFill rotWithShape="1">
            <a:blip r:embed="rId3">
              <a:alphaModFix/>
            </a:blip>
            <a:srcRect b="713" l="714" r="713" t="714"/>
            <a:stretch/>
          </p:blipFill>
          <p:spPr>
            <a:xfrm>
              <a:off x="403105" y="1390951"/>
              <a:ext cx="10198230" cy="5007431"/>
            </a:xfrm>
            <a:prstGeom prst="rect">
              <a:avLst/>
            </a:prstGeom>
            <a:noFill/>
            <a:ln>
              <a:noFill/>
            </a:ln>
          </p:spPr>
        </p:pic>
        <p:sp>
          <p:nvSpPr>
            <p:cNvPr id="2807" name="Shape 2807"/>
            <p:cNvSpPr/>
            <p:nvPr/>
          </p:nvSpPr>
          <p:spPr>
            <a:xfrm>
              <a:off x="2293955" y="2959225"/>
              <a:ext cx="830689" cy="830691"/>
            </a:xfrm>
            <a:prstGeom prst="ellipse">
              <a:avLst/>
            </a:prstGeom>
            <a:solidFill>
              <a:schemeClr val="accent5"/>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800" u="none" cap="none" strike="noStrike">
                  <a:solidFill>
                    <a:schemeClr val="lt1"/>
                  </a:solidFill>
                  <a:latin typeface="Arial"/>
                  <a:ea typeface="Arial"/>
                  <a:cs typeface="Arial"/>
                  <a:sym typeface="Arial"/>
                </a:rPr>
                <a:t>2</a:t>
              </a:r>
            </a:p>
          </p:txBody>
        </p:sp>
        <p:sp>
          <p:nvSpPr>
            <p:cNvPr id="2808" name="Shape 2808"/>
            <p:cNvSpPr/>
            <p:nvPr/>
          </p:nvSpPr>
          <p:spPr>
            <a:xfrm>
              <a:off x="4372798" y="4841544"/>
              <a:ext cx="830689" cy="830691"/>
            </a:xfrm>
            <a:prstGeom prst="ellipse">
              <a:avLst/>
            </a:prstGeom>
            <a:solidFill>
              <a:schemeClr val="accent5"/>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800" u="none" cap="none" strike="noStrike">
                  <a:solidFill>
                    <a:schemeClr val="lt1"/>
                  </a:solidFill>
                  <a:latin typeface="Arial"/>
                  <a:ea typeface="Arial"/>
                  <a:cs typeface="Arial"/>
                  <a:sym typeface="Arial"/>
                </a:rPr>
                <a:t>3</a:t>
              </a:r>
            </a:p>
          </p:txBody>
        </p:sp>
        <p:sp>
          <p:nvSpPr>
            <p:cNvPr id="2809" name="Shape 2809"/>
            <p:cNvSpPr/>
            <p:nvPr/>
          </p:nvSpPr>
          <p:spPr>
            <a:xfrm>
              <a:off x="1652914" y="1120749"/>
              <a:ext cx="830689" cy="830691"/>
            </a:xfrm>
            <a:prstGeom prst="ellipse">
              <a:avLst/>
            </a:prstGeom>
            <a:solidFill>
              <a:schemeClr val="accent5"/>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800" u="none" cap="none" strike="noStrike">
                  <a:solidFill>
                    <a:schemeClr val="lt1"/>
                  </a:solidFill>
                  <a:latin typeface="Arial"/>
                  <a:ea typeface="Arial"/>
                  <a:cs typeface="Arial"/>
                  <a:sym typeface="Arial"/>
                </a:rPr>
                <a:t>1</a:t>
              </a:r>
            </a:p>
          </p:txBody>
        </p:sp>
        <p:sp>
          <p:nvSpPr>
            <p:cNvPr id="2810" name="Shape 2810"/>
            <p:cNvSpPr/>
            <p:nvPr/>
          </p:nvSpPr>
          <p:spPr>
            <a:xfrm rot="-1560000">
              <a:off x="5175350" y="3680291"/>
              <a:ext cx="3919753" cy="380247"/>
            </a:xfrm>
            <a:prstGeom prst="rect">
              <a:avLst/>
            </a:prstGeom>
            <a:solidFill>
              <a:srgbClr val="FFFFFF"/>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811" name="Shape 2811"/>
            <p:cNvSpPr/>
            <p:nvPr/>
          </p:nvSpPr>
          <p:spPr>
            <a:xfrm>
              <a:off x="9139110" y="1812817"/>
              <a:ext cx="1342431" cy="1062781"/>
            </a:xfrm>
            <a:prstGeom prst="rect">
              <a:avLst/>
            </a:prstGeom>
            <a:noFill/>
            <a:ln cap="flat" cmpd="sng" w="5715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cxnSp>
          <p:nvCxnSpPr>
            <p:cNvPr id="2812" name="Shape 2812"/>
            <p:cNvCxnSpPr/>
            <p:nvPr/>
          </p:nvCxnSpPr>
          <p:spPr>
            <a:xfrm flipH="1">
              <a:off x="5185448" y="2869335"/>
              <a:ext cx="3950240" cy="2000250"/>
            </a:xfrm>
            <a:prstGeom prst="straightConnector1">
              <a:avLst/>
            </a:prstGeom>
            <a:noFill/>
            <a:ln cap="flat" cmpd="sng" w="57150">
              <a:solidFill>
                <a:srgbClr val="F28B00"/>
              </a:solidFill>
              <a:prstDash val="solid"/>
              <a:round/>
              <a:headEnd len="med" w="med" type="none"/>
              <a:tailEnd len="lg" w="lg" type="triangle"/>
            </a:ln>
          </p:spPr>
        </p:cxnSp>
        <p:sp>
          <p:nvSpPr>
            <p:cNvPr id="2813" name="Shape 2813"/>
            <p:cNvSpPr/>
            <p:nvPr/>
          </p:nvSpPr>
          <p:spPr>
            <a:xfrm>
              <a:off x="1065025" y="1646766"/>
              <a:ext cx="452156" cy="251903"/>
            </a:xfrm>
            <a:prstGeom prst="rect">
              <a:avLst/>
            </a:prstGeom>
            <a:noFill/>
            <a:ln cap="flat" cmpd="sng" w="5715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sp>
        <p:nvSpPr>
          <p:cNvPr id="2814" name="Shape 2814"/>
          <p:cNvSpPr txBox="1"/>
          <p:nvPr/>
        </p:nvSpPr>
        <p:spPr>
          <a:xfrm>
            <a:off x="267601" y="5829948"/>
            <a:ext cx="6554238" cy="307777"/>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400" u="none" cap="none" strike="noStrike">
                <a:solidFill>
                  <a:schemeClr val="accent2"/>
                </a:solidFill>
                <a:latin typeface="Arial"/>
                <a:ea typeface="Arial"/>
                <a:cs typeface="Arial"/>
                <a:sym typeface="Arial"/>
              </a:rPr>
              <a:t>Select any text&gt;Home Tab&gt;Replace&gt;Select Replace Fonts&gt;Replace</a:t>
            </a:r>
          </a:p>
        </p:txBody>
      </p:sp>
    </p:spTree>
  </p:cSld>
  <p:clrMapOvr>
    <a:masterClrMapping/>
  </p:clrMapOvr>
  <p:transition spd="med">
    <p:fade/>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8" name="Shape 2818"/>
        <p:cNvGrpSpPr/>
        <p:nvPr/>
      </p:nvGrpSpPr>
      <p:grpSpPr>
        <a:xfrm>
          <a:off x="0" y="0"/>
          <a:ext cx="0" cy="0"/>
          <a:chOff x="0" y="0"/>
          <a:chExt cx="0" cy="0"/>
        </a:xfrm>
      </p:grpSpPr>
      <p:sp>
        <p:nvSpPr>
          <p:cNvPr id="2819" name="Shape 2819"/>
          <p:cNvSpPr txBox="1"/>
          <p:nvPr>
            <p:ph idx="1" type="body"/>
          </p:nvPr>
        </p:nvSpPr>
        <p:spPr>
          <a:xfrm>
            <a:off x="338326" y="1571174"/>
            <a:ext cx="3076661" cy="462286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In earlier versions of the Corporate PowerPoint Template some paragraph line spacing may have been set to .9 or 8.5.  This was to create lines of text that were tighter together. </a:t>
            </a:r>
          </a:p>
          <a:p>
            <a:pPr indent="0" lvl="0" marL="0" marR="0" rtl="0" algn="l">
              <a:lnSpc>
                <a:spcPct val="100000"/>
              </a:lnSpc>
              <a:spcBef>
                <a:spcPts val="1200"/>
              </a:spcBef>
              <a:spcAft>
                <a:spcPts val="0"/>
              </a:spcAft>
              <a:buClr>
                <a:srgbClr val="7F7F7F"/>
              </a:buClr>
              <a:buSzPct val="25000"/>
              <a:buFont typeface="Arial"/>
              <a:buNone/>
            </a:pPr>
            <a:r>
              <a:rPr b="0" baseline="0" i="0" lang="en-US" sz="1600" u="none" cap="none" strike="noStrike">
                <a:solidFill>
                  <a:srgbClr val="7C868D"/>
                </a:solidFill>
                <a:latin typeface="Arial"/>
                <a:ea typeface="Arial"/>
                <a:cs typeface="Arial"/>
                <a:sym typeface="Arial"/>
              </a:rPr>
              <a:t>The new Salesforce Sans Font needs to be set to single space.</a:t>
            </a:r>
          </a:p>
          <a:p>
            <a:pPr indent="0" lvl="0" marL="0" marR="0" rtl="0" algn="l">
              <a:lnSpc>
                <a:spcPct val="100000"/>
              </a:lnSpc>
              <a:spcBef>
                <a:spcPts val="1200"/>
              </a:spcBef>
              <a:spcAft>
                <a:spcPts val="0"/>
              </a:spcAft>
              <a:buClr>
                <a:srgbClr val="7F7F7F"/>
              </a:buClr>
              <a:buSzPct val="25000"/>
              <a:buFont typeface="Arial"/>
              <a:buNone/>
            </a:pPr>
            <a:r>
              <a:rPr b="0" baseline="0" i="0" lang="en-US" sz="1600" u="none" cap="none" strike="noStrike">
                <a:solidFill>
                  <a:srgbClr val="7C868D"/>
                </a:solidFill>
                <a:latin typeface="Arial"/>
                <a:ea typeface="Arial"/>
                <a:cs typeface="Arial"/>
                <a:sym typeface="Arial"/>
              </a:rPr>
              <a:t>You may need to manually change the value of paragraph line spacing in slides taken from previous versions of the template to ensure some letters don’t touch. </a:t>
            </a:r>
          </a:p>
          <a:p>
            <a:pPr indent="0" lvl="0" marL="0" marR="0" rtl="0" algn="l">
              <a:lnSpc>
                <a:spcPct val="100000"/>
              </a:lnSpc>
              <a:spcBef>
                <a:spcPts val="1200"/>
              </a:spcBef>
              <a:spcAft>
                <a:spcPts val="0"/>
              </a:spcAft>
              <a:buClr>
                <a:srgbClr val="7F7F7F"/>
              </a:buClr>
              <a:buSzPct val="25000"/>
              <a:buFont typeface="Arial"/>
              <a:buNone/>
            </a:pPr>
            <a:r>
              <a:rPr b="0" baseline="0" i="0" lang="en-US" sz="1600" u="none" cap="none" strike="noStrike">
                <a:solidFill>
                  <a:srgbClr val="7C868D"/>
                </a:solidFill>
                <a:latin typeface="Arial"/>
                <a:ea typeface="Arial"/>
                <a:cs typeface="Arial"/>
                <a:sym typeface="Arial"/>
              </a:rPr>
              <a:t>  </a:t>
            </a:r>
          </a:p>
          <a:p>
            <a:pPr indent="101600" lvl="0" marL="0" marR="0" rtl="0" algn="l">
              <a:lnSpc>
                <a:spcPct val="100000"/>
              </a:lnSpc>
              <a:spcBef>
                <a:spcPts val="1200"/>
              </a:spcBef>
              <a:spcAft>
                <a:spcPts val="0"/>
              </a:spcAft>
              <a:buClr>
                <a:srgbClr val="7F7F7F"/>
              </a:buClr>
              <a:buFont typeface="Arial"/>
              <a:buNone/>
            </a:pPr>
            <a:r>
              <a:t/>
            </a:r>
            <a:endParaRPr b="0" baseline="0" i="0" sz="1600" u="none" cap="none" strike="noStrike">
              <a:solidFill>
                <a:srgbClr val="7C868D"/>
              </a:solidFill>
              <a:latin typeface="Arial"/>
              <a:ea typeface="Arial"/>
              <a:cs typeface="Arial"/>
              <a:sym typeface="Arial"/>
            </a:endParaRPr>
          </a:p>
          <a:p>
            <a:pPr indent="101600" lvl="0" marL="0" marR="0" rtl="0" algn="l">
              <a:lnSpc>
                <a:spcPct val="100000"/>
              </a:lnSpc>
              <a:spcBef>
                <a:spcPts val="1200"/>
              </a:spcBef>
              <a:spcAft>
                <a:spcPts val="600"/>
              </a:spcAft>
              <a:buClr>
                <a:srgbClr val="7F7F7F"/>
              </a:buClr>
              <a:buFont typeface="Arial"/>
              <a:buNone/>
            </a:pPr>
            <a:r>
              <a:t/>
            </a:r>
            <a:endParaRPr b="0" baseline="0" i="0" sz="1600" u="none" cap="none" strike="noStrike">
              <a:solidFill>
                <a:srgbClr val="7C868D"/>
              </a:solidFill>
              <a:latin typeface="Arial"/>
              <a:ea typeface="Arial"/>
              <a:cs typeface="Arial"/>
              <a:sym typeface="Arial"/>
            </a:endParaRPr>
          </a:p>
        </p:txBody>
      </p:sp>
      <p:sp>
        <p:nvSpPr>
          <p:cNvPr id="2820" name="Shape 2820"/>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About Paragraph Line Spacing in Salesforce Sans Font</a:t>
            </a:r>
          </a:p>
        </p:txBody>
      </p:sp>
      <p:grpSp>
        <p:nvGrpSpPr>
          <p:cNvPr id="2821" name="Shape 2821"/>
          <p:cNvGrpSpPr/>
          <p:nvPr/>
        </p:nvGrpSpPr>
        <p:grpSpPr>
          <a:xfrm>
            <a:off x="6663674" y="1616772"/>
            <a:ext cx="4251058" cy="2970911"/>
            <a:chOff x="5614917" y="1388379"/>
            <a:chExt cx="6223975" cy="4349710"/>
          </a:xfrm>
        </p:grpSpPr>
        <p:pic>
          <p:nvPicPr>
            <p:cNvPr id="2822" name="Shape 2822"/>
            <p:cNvPicPr preferRelativeResize="0"/>
            <p:nvPr/>
          </p:nvPicPr>
          <p:blipFill rotWithShape="1">
            <a:blip r:embed="rId3">
              <a:alphaModFix/>
            </a:blip>
            <a:srcRect b="0" l="0" r="0" t="0"/>
            <a:stretch/>
          </p:blipFill>
          <p:spPr>
            <a:xfrm>
              <a:off x="5614917" y="1388379"/>
              <a:ext cx="6223975" cy="4349710"/>
            </a:xfrm>
            <a:prstGeom prst="rect">
              <a:avLst/>
            </a:prstGeom>
            <a:noFill/>
            <a:ln>
              <a:noFill/>
            </a:ln>
          </p:spPr>
        </p:pic>
        <p:sp>
          <p:nvSpPr>
            <p:cNvPr id="2823" name="Shape 2823"/>
            <p:cNvSpPr/>
            <p:nvPr/>
          </p:nvSpPr>
          <p:spPr>
            <a:xfrm>
              <a:off x="8936165" y="3352228"/>
              <a:ext cx="2168596" cy="654045"/>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824" name="Shape 2824"/>
            <p:cNvSpPr/>
            <p:nvPr/>
          </p:nvSpPr>
          <p:spPr>
            <a:xfrm>
              <a:off x="8807785" y="3168077"/>
              <a:ext cx="312338" cy="309879"/>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3</a:t>
              </a:r>
            </a:p>
          </p:txBody>
        </p:sp>
      </p:grpSp>
      <p:grpSp>
        <p:nvGrpSpPr>
          <p:cNvPr id="2825" name="Shape 2825"/>
          <p:cNvGrpSpPr/>
          <p:nvPr/>
        </p:nvGrpSpPr>
        <p:grpSpPr>
          <a:xfrm>
            <a:off x="4251471" y="1493117"/>
            <a:ext cx="2266803" cy="2640840"/>
            <a:chOff x="3013291" y="1186270"/>
            <a:chExt cx="2493483" cy="2904923"/>
          </a:xfrm>
        </p:grpSpPr>
        <p:pic>
          <p:nvPicPr>
            <p:cNvPr id="2826" name="Shape 2826"/>
            <p:cNvPicPr preferRelativeResize="0"/>
            <p:nvPr/>
          </p:nvPicPr>
          <p:blipFill rotWithShape="1">
            <a:blip r:embed="rId4">
              <a:alphaModFix/>
            </a:blip>
            <a:srcRect b="0" l="3284" r="0" t="0"/>
            <a:stretch/>
          </p:blipFill>
          <p:spPr>
            <a:xfrm>
              <a:off x="3013291" y="1330848"/>
              <a:ext cx="2493483" cy="2760346"/>
            </a:xfrm>
            <a:prstGeom prst="rect">
              <a:avLst/>
            </a:prstGeom>
            <a:noFill/>
            <a:ln>
              <a:noFill/>
            </a:ln>
          </p:spPr>
        </p:pic>
        <p:sp>
          <p:nvSpPr>
            <p:cNvPr id="2827" name="Shape 2827"/>
            <p:cNvSpPr/>
            <p:nvPr/>
          </p:nvSpPr>
          <p:spPr>
            <a:xfrm>
              <a:off x="3496535" y="1307900"/>
              <a:ext cx="567367" cy="227645"/>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828" name="Shape 2828"/>
            <p:cNvSpPr/>
            <p:nvPr/>
          </p:nvSpPr>
          <p:spPr>
            <a:xfrm>
              <a:off x="3344616" y="1186270"/>
              <a:ext cx="234664" cy="232816"/>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1</a:t>
              </a:r>
            </a:p>
          </p:txBody>
        </p:sp>
        <p:sp>
          <p:nvSpPr>
            <p:cNvPr id="2829" name="Shape 2829"/>
            <p:cNvSpPr/>
            <p:nvPr/>
          </p:nvSpPr>
          <p:spPr>
            <a:xfrm>
              <a:off x="3588896" y="1723538"/>
              <a:ext cx="1871973" cy="193006"/>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830" name="Shape 2830"/>
            <p:cNvSpPr/>
            <p:nvPr/>
          </p:nvSpPr>
          <p:spPr>
            <a:xfrm>
              <a:off x="3436976" y="1601908"/>
              <a:ext cx="234664" cy="232816"/>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2</a:t>
              </a:r>
            </a:p>
          </p:txBody>
        </p:sp>
      </p:grpSp>
      <p:sp>
        <p:nvSpPr>
          <p:cNvPr id="2831" name="Shape 2831"/>
          <p:cNvSpPr txBox="1"/>
          <p:nvPr/>
        </p:nvSpPr>
        <p:spPr>
          <a:xfrm>
            <a:off x="5365744" y="4514164"/>
            <a:ext cx="553482" cy="40010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2000" u="none" cap="none" strike="noStrike">
                <a:solidFill>
                  <a:srgbClr val="F28B00"/>
                </a:solidFill>
                <a:latin typeface="Arial"/>
                <a:ea typeface="Arial"/>
                <a:cs typeface="Arial"/>
                <a:sym typeface="Arial"/>
              </a:rPr>
              <a:t>OR </a:t>
            </a:r>
          </a:p>
        </p:txBody>
      </p:sp>
      <p:grpSp>
        <p:nvGrpSpPr>
          <p:cNvPr id="2832" name="Shape 2832"/>
          <p:cNvGrpSpPr/>
          <p:nvPr/>
        </p:nvGrpSpPr>
        <p:grpSpPr>
          <a:xfrm>
            <a:off x="4189060" y="4857141"/>
            <a:ext cx="3635892" cy="1626038"/>
            <a:chOff x="4178510" y="4111435"/>
            <a:chExt cx="3459426" cy="1547120"/>
          </a:xfrm>
        </p:grpSpPr>
        <p:pic>
          <p:nvPicPr>
            <p:cNvPr id="2833" name="Shape 2833"/>
            <p:cNvPicPr preferRelativeResize="0"/>
            <p:nvPr/>
          </p:nvPicPr>
          <p:blipFill rotWithShape="1">
            <a:blip r:embed="rId5">
              <a:alphaModFix/>
            </a:blip>
            <a:srcRect b="0" l="0" r="0" t="0"/>
            <a:stretch/>
          </p:blipFill>
          <p:spPr>
            <a:xfrm>
              <a:off x="4178510" y="4111435"/>
              <a:ext cx="3334358" cy="904033"/>
            </a:xfrm>
            <a:prstGeom prst="rect">
              <a:avLst/>
            </a:prstGeom>
            <a:noFill/>
            <a:ln>
              <a:noFill/>
            </a:ln>
          </p:spPr>
        </p:pic>
        <p:sp>
          <p:nvSpPr>
            <p:cNvPr id="2834" name="Shape 2834"/>
            <p:cNvSpPr/>
            <p:nvPr/>
          </p:nvSpPr>
          <p:spPr>
            <a:xfrm>
              <a:off x="5883310" y="4316253"/>
              <a:ext cx="492948" cy="282582"/>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835" name="Shape 2835"/>
            <p:cNvSpPr/>
            <p:nvPr/>
          </p:nvSpPr>
          <p:spPr>
            <a:xfrm>
              <a:off x="6505007" y="5090350"/>
              <a:ext cx="596467" cy="119842"/>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2836" name="Shape 2836"/>
            <p:cNvPicPr preferRelativeResize="0"/>
            <p:nvPr/>
          </p:nvPicPr>
          <p:blipFill rotWithShape="1">
            <a:blip r:embed="rId6">
              <a:alphaModFix/>
            </a:blip>
            <a:srcRect b="34282" l="0" r="0" t="0"/>
            <a:stretch/>
          </p:blipFill>
          <p:spPr>
            <a:xfrm>
              <a:off x="6426878" y="4416523"/>
              <a:ext cx="1179596" cy="1242033"/>
            </a:xfrm>
            <a:prstGeom prst="rect">
              <a:avLst/>
            </a:prstGeom>
            <a:noFill/>
            <a:ln cap="flat" cmpd="sng" w="9525">
              <a:solidFill>
                <a:schemeClr val="lt2"/>
              </a:solidFill>
              <a:prstDash val="solid"/>
              <a:round/>
              <a:headEnd len="med" w="med" type="none"/>
              <a:tailEnd len="med" w="med" type="none"/>
            </a:ln>
          </p:spPr>
        </p:pic>
        <p:sp>
          <p:nvSpPr>
            <p:cNvPr id="2837" name="Shape 2837"/>
            <p:cNvSpPr/>
            <p:nvPr/>
          </p:nvSpPr>
          <p:spPr>
            <a:xfrm>
              <a:off x="6445171" y="4999041"/>
              <a:ext cx="1192766" cy="175461"/>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838" name="Shape 2838"/>
            <p:cNvSpPr/>
            <p:nvPr/>
          </p:nvSpPr>
          <p:spPr>
            <a:xfrm>
              <a:off x="5759130" y="4208510"/>
              <a:ext cx="213331" cy="211651"/>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1</a:t>
              </a:r>
            </a:p>
          </p:txBody>
        </p:sp>
        <p:sp>
          <p:nvSpPr>
            <p:cNvPr id="2839" name="Shape 2839"/>
            <p:cNvSpPr/>
            <p:nvPr/>
          </p:nvSpPr>
          <p:spPr>
            <a:xfrm>
              <a:off x="6266408" y="4826892"/>
              <a:ext cx="213331" cy="211651"/>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2</a:t>
              </a:r>
            </a:p>
          </p:txBody>
        </p:sp>
      </p:gr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8" name="Shape 1208"/>
        <p:cNvGrpSpPr/>
        <p:nvPr/>
      </p:nvGrpSpPr>
      <p:grpSpPr>
        <a:xfrm>
          <a:off x="0" y="0"/>
          <a:ext cx="0" cy="0"/>
          <a:chOff x="0" y="0"/>
          <a:chExt cx="0" cy="0"/>
        </a:xfrm>
      </p:grpSpPr>
      <p:pic>
        <p:nvPicPr>
          <p:cNvPr id="1209" name="Shape 1209"/>
          <p:cNvPicPr preferRelativeResize="0"/>
          <p:nvPr/>
        </p:nvPicPr>
        <p:blipFill rotWithShape="1">
          <a:blip r:embed="rId3">
            <a:alphaModFix/>
          </a:blip>
          <a:srcRect b="0" l="4961" r="0" t="0"/>
          <a:stretch/>
        </p:blipFill>
        <p:spPr>
          <a:xfrm>
            <a:off x="5380032" y="1737380"/>
            <a:ext cx="5383199" cy="3360000"/>
          </a:xfrm>
          <a:prstGeom prst="rect">
            <a:avLst/>
          </a:prstGeom>
          <a:noFill/>
          <a:ln>
            <a:noFill/>
          </a:ln>
        </p:spPr>
      </p:pic>
      <p:pic>
        <p:nvPicPr>
          <p:cNvPr id="1210" name="Shape 1210"/>
          <p:cNvPicPr preferRelativeResize="0"/>
          <p:nvPr/>
        </p:nvPicPr>
        <p:blipFill rotWithShape="1">
          <a:blip r:embed="rId4">
            <a:alphaModFix/>
          </a:blip>
          <a:srcRect b="0" l="0" r="9990" t="0"/>
          <a:stretch/>
        </p:blipFill>
        <p:spPr>
          <a:xfrm>
            <a:off x="5380025" y="1737375"/>
            <a:ext cx="5383201" cy="3364597"/>
          </a:xfrm>
          <a:prstGeom prst="rect">
            <a:avLst/>
          </a:prstGeom>
          <a:noFill/>
          <a:ln>
            <a:noFill/>
          </a:ln>
        </p:spPr>
      </p:pic>
      <p:pic>
        <p:nvPicPr>
          <p:cNvPr id="1211" name="Shape 1211"/>
          <p:cNvPicPr preferRelativeResize="0"/>
          <p:nvPr/>
        </p:nvPicPr>
        <p:blipFill rotWithShape="1">
          <a:blip r:embed="rId5">
            <a:alphaModFix/>
          </a:blip>
          <a:srcRect b="0" l="0" r="0" t="0"/>
          <a:stretch/>
        </p:blipFill>
        <p:spPr>
          <a:xfrm>
            <a:off x="4813976" y="5621990"/>
            <a:ext cx="6495899" cy="507600"/>
          </a:xfrm>
          <a:prstGeom prst="rect">
            <a:avLst/>
          </a:prstGeom>
          <a:noFill/>
          <a:ln>
            <a:noFill/>
          </a:ln>
        </p:spPr>
      </p:pic>
      <p:sp>
        <p:nvSpPr>
          <p:cNvPr id="1212" name="Shape 1212"/>
          <p:cNvSpPr txBox="1"/>
          <p:nvPr>
            <p:ph type="title"/>
          </p:nvPr>
        </p:nvSpPr>
        <p:spPr>
          <a:xfrm>
            <a:off x="338327" y="90720"/>
            <a:ext cx="11515500" cy="908100"/>
          </a:xfrm>
          <a:prstGeom prst="rect">
            <a:avLst/>
          </a:prstGeom>
          <a:noFill/>
          <a:ln>
            <a:noFill/>
          </a:ln>
        </p:spPr>
        <p:txBody>
          <a:bodyPr anchorCtr="0" anchor="b" bIns="0" lIns="0" rIns="0" tIns="0">
            <a:noAutofit/>
          </a:bodyPr>
          <a:lstStyle/>
          <a:p>
            <a:pPr lvl="0" rtl="0">
              <a:spcBef>
                <a:spcPts val="0"/>
              </a:spcBef>
              <a:buClr>
                <a:schemeClr val="accent1"/>
              </a:buClr>
              <a:buSzPct val="25000"/>
              <a:buFont typeface="Arial"/>
              <a:buNone/>
            </a:pPr>
            <a:r>
              <a:rPr lang="en-US" sz="3200">
                <a:solidFill>
                  <a:schemeClr val="accent1"/>
                </a:solidFill>
              </a:rPr>
              <a:t>Demo - Composing a MobilePush Message</a:t>
            </a:r>
          </a:p>
        </p:txBody>
      </p:sp>
      <p:sp>
        <p:nvSpPr>
          <p:cNvPr id="1213" name="Shape 1213"/>
          <p:cNvSpPr txBox="1"/>
          <p:nvPr>
            <p:ph idx="1" type="body"/>
          </p:nvPr>
        </p:nvSpPr>
        <p:spPr>
          <a:xfrm>
            <a:off x="338328" y="1601723"/>
            <a:ext cx="3502200" cy="4416600"/>
          </a:xfrm>
          <a:prstGeom prst="rect">
            <a:avLst/>
          </a:prstGeom>
          <a:noFill/>
          <a:ln>
            <a:noFill/>
          </a:ln>
        </p:spPr>
        <p:txBody>
          <a:bodyPr anchorCtr="0" anchor="t" bIns="0" lIns="9125" rIns="0" tIns="0">
            <a:noAutofit/>
          </a:bodyPr>
          <a:lstStyle/>
          <a:p>
            <a:pPr indent="-25400" lvl="0" rtl="0">
              <a:spcBef>
                <a:spcPts val="0"/>
              </a:spcBef>
              <a:buClr>
                <a:schemeClr val="accent2"/>
              </a:buClr>
              <a:buSzPct val="100000"/>
              <a:buFont typeface="Arial"/>
              <a:buChar char="​"/>
            </a:pPr>
            <a:r>
              <a:rPr lang="en-US" sz="2000">
                <a:solidFill>
                  <a:schemeClr val="accent2"/>
                </a:solidFill>
              </a:rPr>
              <a:t>Push Methods Available:</a:t>
            </a:r>
          </a:p>
          <a:p>
            <a:pPr lvl="3" rtl="0">
              <a:spcBef>
                <a:spcPts val="0"/>
              </a:spcBef>
              <a:buClr>
                <a:schemeClr val="accent2"/>
              </a:buClr>
              <a:buSzPct val="100000"/>
            </a:pPr>
            <a:r>
              <a:rPr lang="en-US" sz="2000">
                <a:solidFill>
                  <a:schemeClr val="accent2"/>
                </a:solidFill>
              </a:rPr>
              <a:t>Alert</a:t>
            </a:r>
          </a:p>
          <a:p>
            <a:pPr lvl="3" rtl="0">
              <a:spcBef>
                <a:spcPts val="0"/>
              </a:spcBef>
              <a:buClr>
                <a:schemeClr val="accent2"/>
              </a:buClr>
              <a:buSzPct val="100000"/>
            </a:pPr>
            <a:r>
              <a:rPr lang="en-US" sz="2000">
                <a:solidFill>
                  <a:schemeClr val="accent2"/>
                </a:solidFill>
              </a:rPr>
              <a:t>Alert+CloudPage</a:t>
            </a:r>
          </a:p>
          <a:p>
            <a:pPr lvl="3" rtl="0">
              <a:spcBef>
                <a:spcPts val="0"/>
              </a:spcBef>
              <a:buClr>
                <a:schemeClr val="accent2"/>
              </a:buClr>
              <a:buSzPct val="100000"/>
            </a:pPr>
            <a:r>
              <a:rPr lang="en-US" sz="2000">
                <a:solidFill>
                  <a:schemeClr val="accent2"/>
                </a:solidFill>
              </a:rPr>
              <a:t>CloudPage</a:t>
            </a:r>
          </a:p>
          <a:p>
            <a:pPr indent="-25400" lvl="0" rtl="0">
              <a:spcBef>
                <a:spcPts val="0"/>
              </a:spcBef>
              <a:buClr>
                <a:schemeClr val="accent2"/>
              </a:buClr>
              <a:buSzPct val="100000"/>
              <a:buFont typeface="Arial"/>
              <a:buChar char="​"/>
            </a:pPr>
            <a:r>
              <a:rPr lang="en-US" sz="2000">
                <a:solidFill>
                  <a:schemeClr val="accent2"/>
                </a:solidFill>
              </a:rPr>
              <a:t>Preview appearance in iOS and Android</a:t>
            </a:r>
          </a:p>
          <a:p>
            <a:pPr indent="0" lvl="0" rtl="0">
              <a:spcBef>
                <a:spcPts val="0"/>
              </a:spcBef>
              <a:buNone/>
            </a:pPr>
            <a:r>
              <a:t/>
            </a:r>
            <a:endParaRPr sz="2000">
              <a:solidFill>
                <a:schemeClr val="accent2"/>
              </a:solidFill>
            </a:endParaRPr>
          </a:p>
          <a:p>
            <a:pPr indent="-25400" lvl="0" rtl="0">
              <a:spcBef>
                <a:spcPts val="0"/>
              </a:spcBef>
              <a:buClr>
                <a:schemeClr val="accent2"/>
              </a:buClr>
              <a:buFont typeface="Arial"/>
              <a:buChar char="​"/>
            </a:pPr>
            <a:r>
              <a:t/>
            </a:r>
            <a:endParaRPr sz="2000">
              <a:solidFill>
                <a:schemeClr val="accent2"/>
              </a:solidFill>
            </a:endParaRPr>
          </a:p>
          <a:p>
            <a:pPr indent="101600" lvl="0" marL="0" marR="0" rtl="0" algn="l">
              <a:lnSpc>
                <a:spcPct val="100000"/>
              </a:lnSpc>
              <a:spcBef>
                <a:spcPts val="1200"/>
              </a:spcBef>
              <a:spcAft>
                <a:spcPts val="600"/>
              </a:spcAft>
              <a:buClr>
                <a:srgbClr val="7F7F7F"/>
              </a:buClr>
              <a:buFont typeface="Arial"/>
              <a:buNone/>
            </a:pPr>
            <a:r>
              <a:t/>
            </a:r>
            <a:endParaRPr b="0" baseline="0" i="0" sz="1600" u="none" cap="none" strike="noStrike">
              <a:solidFill>
                <a:srgbClr val="7C868D"/>
              </a:solidFill>
              <a:latin typeface="Arial"/>
              <a:ea typeface="Arial"/>
              <a:cs typeface="Arial"/>
              <a:sym typeface="Arial"/>
            </a:endParaRPr>
          </a:p>
        </p:txBody>
      </p:sp>
      <p:pic>
        <p:nvPicPr>
          <p:cNvPr id="1214" name="Shape 1214"/>
          <p:cNvPicPr preferRelativeResize="0"/>
          <p:nvPr/>
        </p:nvPicPr>
        <p:blipFill rotWithShape="1">
          <a:blip r:embed="rId6">
            <a:alphaModFix/>
          </a:blip>
          <a:srcRect b="1029" l="0" r="0" t="0"/>
          <a:stretch/>
        </p:blipFill>
        <p:spPr>
          <a:xfrm>
            <a:off x="5200855" y="1519814"/>
            <a:ext cx="5875500" cy="4580400"/>
          </a:xfrm>
          <a:prstGeom prst="rect">
            <a:avLst/>
          </a:prstGeom>
          <a:noFill/>
          <a:ln>
            <a:noFill/>
          </a:ln>
        </p:spPr>
      </p:pic>
    </p:spTree>
  </p:cSld>
  <p:clrMapOvr>
    <a:masterClrMapping/>
  </p:clrMapOvr>
  <p:transition spd="med">
    <p:fade/>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3" name="Shape 2843"/>
        <p:cNvGrpSpPr/>
        <p:nvPr/>
      </p:nvGrpSpPr>
      <p:grpSpPr>
        <a:xfrm>
          <a:off x="0" y="0"/>
          <a:ext cx="0" cy="0"/>
          <a:chOff x="0" y="0"/>
          <a:chExt cx="0" cy="0"/>
        </a:xfrm>
      </p:grpSpPr>
      <p:sp>
        <p:nvSpPr>
          <p:cNvPr id="2844" name="Shape 284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Text Character Spacing</a:t>
            </a:r>
          </a:p>
        </p:txBody>
      </p:sp>
      <p:sp>
        <p:nvSpPr>
          <p:cNvPr id="2845" name="Shape 2845"/>
          <p:cNvSpPr txBox="1"/>
          <p:nvPr/>
        </p:nvSpPr>
        <p:spPr>
          <a:xfrm>
            <a:off x="338326" y="1593413"/>
            <a:ext cx="2809517" cy="3704300"/>
          </a:xfrm>
          <a:prstGeom prst="rect">
            <a:avLst/>
          </a:prstGeom>
          <a:noFill/>
          <a:ln>
            <a:noFill/>
          </a:ln>
        </p:spPr>
        <p:txBody>
          <a:bodyPr anchorCtr="0" anchor="t" bIns="0" lIns="9125" rIns="0" tIns="0">
            <a:noAutofit/>
          </a:bodyPr>
          <a:lstStyle/>
          <a:p>
            <a:pPr indent="0" lvl="0" marL="0" marR="0" rtl="0" algn="l">
              <a:lnSpc>
                <a:spcPct val="95000"/>
              </a:lnSpc>
              <a:spcBef>
                <a:spcPts val="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In earlier Versions of PowerPoint the font Character Spacing may have been set to Condensed .02 or higher to create lettering that is tighter together. </a:t>
            </a:r>
          </a:p>
          <a:p>
            <a:pPr indent="0" lvl="0" marL="0" marR="0" rtl="0" algn="l">
              <a:lnSpc>
                <a:spcPct val="95000"/>
              </a:lnSpc>
              <a:spcBef>
                <a:spcPts val="100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In the new Salesforce Sans font, all Character spacing should be set to Normal.</a:t>
            </a:r>
          </a:p>
          <a:p>
            <a:pPr indent="0" lvl="0" marL="0" marR="0" rtl="0" algn="l">
              <a:lnSpc>
                <a:spcPct val="95000"/>
              </a:lnSpc>
              <a:spcBef>
                <a:spcPts val="100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You may need to manually change the value of character spacing in your text that comes from previous versions of the deck. </a:t>
            </a:r>
          </a:p>
          <a:p>
            <a:pPr indent="101600" lvl="0" marL="0" marR="0" rtl="0" algn="l">
              <a:lnSpc>
                <a:spcPct val="95000"/>
              </a:lnSpc>
              <a:spcBef>
                <a:spcPts val="1000"/>
              </a:spcBef>
              <a:spcAft>
                <a:spcPts val="0"/>
              </a:spcAft>
              <a:buClr>
                <a:srgbClr val="7F7F7F"/>
              </a:buClr>
              <a:buFont typeface="Arial"/>
              <a:buNone/>
            </a:pPr>
            <a:r>
              <a:t/>
            </a:r>
            <a:endParaRPr b="0" baseline="0" i="0" sz="1600" u="none" cap="none" strike="noStrike">
              <a:solidFill>
                <a:srgbClr val="7C868D"/>
              </a:solidFill>
              <a:latin typeface="Arial"/>
              <a:ea typeface="Arial"/>
              <a:cs typeface="Arial"/>
              <a:sym typeface="Arial"/>
            </a:endParaRPr>
          </a:p>
          <a:p>
            <a:pPr indent="101600" lvl="0" marL="0" marR="0" rtl="0" algn="l">
              <a:lnSpc>
                <a:spcPct val="95000"/>
              </a:lnSpc>
              <a:spcBef>
                <a:spcPts val="1000"/>
              </a:spcBef>
              <a:spcAft>
                <a:spcPts val="600"/>
              </a:spcAft>
              <a:buClr>
                <a:srgbClr val="7F7F7F"/>
              </a:buClr>
              <a:buFont typeface="Arial"/>
              <a:buNone/>
            </a:pPr>
            <a:r>
              <a:t/>
            </a:r>
            <a:endParaRPr b="0" baseline="0" i="0" sz="1600" u="none" cap="none" strike="noStrike">
              <a:solidFill>
                <a:srgbClr val="7C868D"/>
              </a:solidFill>
              <a:latin typeface="Arial"/>
              <a:ea typeface="Arial"/>
              <a:cs typeface="Arial"/>
              <a:sym typeface="Arial"/>
            </a:endParaRPr>
          </a:p>
        </p:txBody>
      </p:sp>
      <p:grpSp>
        <p:nvGrpSpPr>
          <p:cNvPr id="2846" name="Shape 2846"/>
          <p:cNvGrpSpPr/>
          <p:nvPr/>
        </p:nvGrpSpPr>
        <p:grpSpPr>
          <a:xfrm>
            <a:off x="3438579" y="1471917"/>
            <a:ext cx="8315442" cy="4558441"/>
            <a:chOff x="3022807" y="1243995"/>
            <a:chExt cx="9146986" cy="5014285"/>
          </a:xfrm>
        </p:grpSpPr>
        <p:pic>
          <p:nvPicPr>
            <p:cNvPr id="2847" name="Shape 2847"/>
            <p:cNvPicPr preferRelativeResize="0"/>
            <p:nvPr/>
          </p:nvPicPr>
          <p:blipFill rotWithShape="1">
            <a:blip r:embed="rId3">
              <a:alphaModFix/>
            </a:blip>
            <a:srcRect b="0" l="0" r="0" t="0"/>
            <a:stretch/>
          </p:blipFill>
          <p:spPr>
            <a:xfrm>
              <a:off x="5683680" y="1380254"/>
              <a:ext cx="5856997" cy="4109884"/>
            </a:xfrm>
            <a:prstGeom prst="rect">
              <a:avLst/>
            </a:prstGeom>
            <a:noFill/>
            <a:ln>
              <a:noFill/>
            </a:ln>
          </p:spPr>
        </p:pic>
        <p:sp>
          <p:nvSpPr>
            <p:cNvPr id="2848" name="Shape 2848"/>
            <p:cNvSpPr/>
            <p:nvPr/>
          </p:nvSpPr>
          <p:spPr>
            <a:xfrm>
              <a:off x="9029395" y="1641713"/>
              <a:ext cx="968960" cy="165006"/>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2849" name="Shape 2849"/>
            <p:cNvPicPr preferRelativeResize="0"/>
            <p:nvPr/>
          </p:nvPicPr>
          <p:blipFill rotWithShape="1">
            <a:blip r:embed="rId4">
              <a:alphaModFix/>
            </a:blip>
            <a:srcRect b="0" l="25663" r="0" t="0"/>
            <a:stretch/>
          </p:blipFill>
          <p:spPr>
            <a:xfrm>
              <a:off x="7837617" y="2191241"/>
              <a:ext cx="4332175" cy="4067039"/>
            </a:xfrm>
            <a:prstGeom prst="rect">
              <a:avLst/>
            </a:prstGeom>
            <a:noFill/>
            <a:ln>
              <a:noFill/>
            </a:ln>
          </p:spPr>
        </p:pic>
        <p:sp>
          <p:nvSpPr>
            <p:cNvPr id="2850" name="Shape 2850"/>
            <p:cNvSpPr/>
            <p:nvPr/>
          </p:nvSpPr>
          <p:spPr>
            <a:xfrm>
              <a:off x="8570842" y="2767615"/>
              <a:ext cx="1145150" cy="187785"/>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2851" name="Shape 2851"/>
            <p:cNvPicPr preferRelativeResize="0"/>
            <p:nvPr/>
          </p:nvPicPr>
          <p:blipFill rotWithShape="1">
            <a:blip r:embed="rId5">
              <a:alphaModFix/>
            </a:blip>
            <a:srcRect b="0" l="0" r="0" t="0"/>
            <a:stretch/>
          </p:blipFill>
          <p:spPr>
            <a:xfrm>
              <a:off x="3022807" y="1384904"/>
              <a:ext cx="2611252" cy="2864862"/>
            </a:xfrm>
            <a:prstGeom prst="rect">
              <a:avLst/>
            </a:prstGeom>
            <a:noFill/>
            <a:ln>
              <a:noFill/>
            </a:ln>
          </p:spPr>
        </p:pic>
        <p:sp>
          <p:nvSpPr>
            <p:cNvPr id="2852" name="Shape 2852"/>
            <p:cNvSpPr/>
            <p:nvPr/>
          </p:nvSpPr>
          <p:spPr>
            <a:xfrm>
              <a:off x="3542716" y="1392062"/>
              <a:ext cx="567367" cy="220950"/>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853" name="Shape 2853"/>
            <p:cNvSpPr/>
            <p:nvPr/>
          </p:nvSpPr>
          <p:spPr>
            <a:xfrm>
              <a:off x="3379251" y="1243995"/>
              <a:ext cx="234664" cy="232816"/>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1</a:t>
              </a:r>
            </a:p>
          </p:txBody>
        </p:sp>
        <p:sp>
          <p:nvSpPr>
            <p:cNvPr id="2854" name="Shape 2854"/>
            <p:cNvSpPr/>
            <p:nvPr/>
          </p:nvSpPr>
          <p:spPr>
            <a:xfrm>
              <a:off x="3614171" y="1803388"/>
              <a:ext cx="1890693" cy="194937"/>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855" name="Shape 2855"/>
            <p:cNvSpPr/>
            <p:nvPr/>
          </p:nvSpPr>
          <p:spPr>
            <a:xfrm>
              <a:off x="3471612" y="1659633"/>
              <a:ext cx="234664" cy="232816"/>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2</a:t>
              </a:r>
            </a:p>
          </p:txBody>
        </p:sp>
        <p:sp>
          <p:nvSpPr>
            <p:cNvPr id="2856" name="Shape 2856"/>
            <p:cNvSpPr/>
            <p:nvPr/>
          </p:nvSpPr>
          <p:spPr>
            <a:xfrm>
              <a:off x="8877068" y="1454123"/>
              <a:ext cx="234664" cy="232816"/>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4</a:t>
              </a:r>
            </a:p>
          </p:txBody>
        </p:sp>
        <p:sp>
          <p:nvSpPr>
            <p:cNvPr id="2857" name="Shape 2857"/>
            <p:cNvSpPr/>
            <p:nvPr/>
          </p:nvSpPr>
          <p:spPr>
            <a:xfrm>
              <a:off x="8431485" y="2604159"/>
              <a:ext cx="234664" cy="232816"/>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5</a:t>
              </a:r>
            </a:p>
          </p:txBody>
        </p:sp>
        <p:sp>
          <p:nvSpPr>
            <p:cNvPr id="2858" name="Shape 2858"/>
            <p:cNvSpPr/>
            <p:nvPr/>
          </p:nvSpPr>
          <p:spPr>
            <a:xfrm>
              <a:off x="5843550" y="1745732"/>
              <a:ext cx="968960" cy="165006"/>
            </a:xfrm>
            <a:prstGeom prst="rect">
              <a:avLst/>
            </a:prstGeom>
            <a:noFill/>
            <a:ln cap="flat" cmpd="sng" w="28575">
              <a:solidFill>
                <a:srgbClr val="E98300"/>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859" name="Shape 2859"/>
            <p:cNvSpPr/>
            <p:nvPr/>
          </p:nvSpPr>
          <p:spPr>
            <a:xfrm>
              <a:off x="5691223" y="1558141"/>
              <a:ext cx="234664" cy="232816"/>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3</a:t>
              </a:r>
            </a:p>
          </p:txBody>
        </p:sp>
      </p:gr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8" name="Shape 1218"/>
        <p:cNvGrpSpPr/>
        <p:nvPr/>
      </p:nvGrpSpPr>
      <p:grpSpPr>
        <a:xfrm>
          <a:off x="0" y="0"/>
          <a:ext cx="0" cy="0"/>
          <a:chOff x="0" y="0"/>
          <a:chExt cx="0" cy="0"/>
        </a:xfrm>
      </p:grpSpPr>
      <p:pic>
        <p:nvPicPr>
          <p:cNvPr id="1219" name="Shape 1219"/>
          <p:cNvPicPr preferRelativeResize="0"/>
          <p:nvPr/>
        </p:nvPicPr>
        <p:blipFill rotWithShape="1">
          <a:blip r:embed="rId3">
            <a:alphaModFix/>
          </a:blip>
          <a:srcRect b="0" l="4961" r="0" t="0"/>
          <a:stretch/>
        </p:blipFill>
        <p:spPr>
          <a:xfrm>
            <a:off x="5380032" y="1737380"/>
            <a:ext cx="5383199" cy="3360000"/>
          </a:xfrm>
          <a:prstGeom prst="rect">
            <a:avLst/>
          </a:prstGeom>
          <a:noFill/>
          <a:ln>
            <a:noFill/>
          </a:ln>
        </p:spPr>
      </p:pic>
      <p:pic>
        <p:nvPicPr>
          <p:cNvPr id="1220" name="Shape 1220"/>
          <p:cNvPicPr preferRelativeResize="0"/>
          <p:nvPr/>
        </p:nvPicPr>
        <p:blipFill rotWithShape="1">
          <a:blip r:embed="rId4">
            <a:alphaModFix/>
          </a:blip>
          <a:srcRect b="23984" l="0" r="0" t="13244"/>
          <a:stretch/>
        </p:blipFill>
        <p:spPr>
          <a:xfrm>
            <a:off x="5325600" y="1658200"/>
            <a:ext cx="5437624" cy="3497125"/>
          </a:xfrm>
          <a:prstGeom prst="rect">
            <a:avLst/>
          </a:prstGeom>
          <a:noFill/>
          <a:ln>
            <a:noFill/>
          </a:ln>
        </p:spPr>
      </p:pic>
      <p:pic>
        <p:nvPicPr>
          <p:cNvPr id="1221" name="Shape 1221"/>
          <p:cNvPicPr preferRelativeResize="0"/>
          <p:nvPr/>
        </p:nvPicPr>
        <p:blipFill rotWithShape="1">
          <a:blip r:embed="rId5">
            <a:alphaModFix/>
          </a:blip>
          <a:srcRect b="0" l="0" r="0" t="0"/>
          <a:stretch/>
        </p:blipFill>
        <p:spPr>
          <a:xfrm>
            <a:off x="4813976" y="5621990"/>
            <a:ext cx="6495899" cy="507600"/>
          </a:xfrm>
          <a:prstGeom prst="rect">
            <a:avLst/>
          </a:prstGeom>
          <a:noFill/>
          <a:ln>
            <a:noFill/>
          </a:ln>
        </p:spPr>
      </p:pic>
      <p:sp>
        <p:nvSpPr>
          <p:cNvPr id="1222" name="Shape 1222"/>
          <p:cNvSpPr txBox="1"/>
          <p:nvPr>
            <p:ph type="title"/>
          </p:nvPr>
        </p:nvSpPr>
        <p:spPr>
          <a:xfrm>
            <a:off x="338327" y="90720"/>
            <a:ext cx="11515500" cy="908100"/>
          </a:xfrm>
          <a:prstGeom prst="rect">
            <a:avLst/>
          </a:prstGeom>
          <a:noFill/>
          <a:ln>
            <a:noFill/>
          </a:ln>
        </p:spPr>
        <p:txBody>
          <a:bodyPr anchorCtr="0" anchor="b" bIns="0" lIns="0" rIns="0" tIns="0">
            <a:noAutofit/>
          </a:bodyPr>
          <a:lstStyle/>
          <a:p>
            <a:pPr lvl="0" rtl="0">
              <a:spcBef>
                <a:spcPts val="0"/>
              </a:spcBef>
              <a:buClr>
                <a:schemeClr val="accent1"/>
              </a:buClr>
              <a:buSzPct val="25000"/>
              <a:buFont typeface="Arial"/>
              <a:buNone/>
            </a:pPr>
            <a:r>
              <a:rPr lang="en-US" sz="3200">
                <a:solidFill>
                  <a:schemeClr val="accent1"/>
                </a:solidFill>
              </a:rPr>
              <a:t>List Filtering &amp; Delivery Reporting</a:t>
            </a:r>
          </a:p>
        </p:txBody>
      </p:sp>
      <p:sp>
        <p:nvSpPr>
          <p:cNvPr id="1223" name="Shape 1223"/>
          <p:cNvSpPr txBox="1"/>
          <p:nvPr>
            <p:ph idx="1" type="body"/>
          </p:nvPr>
        </p:nvSpPr>
        <p:spPr>
          <a:xfrm>
            <a:off x="338328" y="1601723"/>
            <a:ext cx="3502200" cy="4416600"/>
          </a:xfrm>
          <a:prstGeom prst="rect">
            <a:avLst/>
          </a:prstGeom>
          <a:noFill/>
          <a:ln>
            <a:noFill/>
          </a:ln>
        </p:spPr>
        <p:txBody>
          <a:bodyPr anchorCtr="0" anchor="t" bIns="0" lIns="9125" rIns="0" tIns="0">
            <a:noAutofit/>
          </a:bodyPr>
          <a:lstStyle/>
          <a:p>
            <a:pPr indent="-25400" lvl="0" rtl="0">
              <a:spcBef>
                <a:spcPts val="0"/>
              </a:spcBef>
              <a:buClr>
                <a:schemeClr val="accent2"/>
              </a:buClr>
              <a:buSzPct val="100000"/>
              <a:buFont typeface="Arial"/>
              <a:buChar char="​"/>
            </a:pPr>
            <a:r>
              <a:rPr lang="en-US" sz="2000">
                <a:solidFill>
                  <a:schemeClr val="accent2"/>
                </a:solidFill>
              </a:rPr>
              <a:t>Segment Audience using standard and custom data</a:t>
            </a:r>
          </a:p>
          <a:p>
            <a:pPr indent="-25400" lvl="0" rtl="0">
              <a:spcBef>
                <a:spcPts val="0"/>
              </a:spcBef>
              <a:buClr>
                <a:schemeClr val="accent2"/>
              </a:buClr>
              <a:buFont typeface="Arial"/>
              <a:buChar char="​"/>
            </a:pPr>
            <a:r>
              <a:t/>
            </a:r>
            <a:endParaRPr sz="2000">
              <a:solidFill>
                <a:schemeClr val="accent2"/>
              </a:solidFill>
            </a:endParaRPr>
          </a:p>
          <a:p>
            <a:pPr indent="-25400" lvl="0" rtl="0">
              <a:spcBef>
                <a:spcPts val="0"/>
              </a:spcBef>
              <a:buClr>
                <a:schemeClr val="accent2"/>
              </a:buClr>
              <a:buFont typeface="Arial"/>
              <a:buChar char="​"/>
            </a:pPr>
            <a:r>
              <a:t/>
            </a:r>
            <a:endParaRPr sz="2000">
              <a:solidFill>
                <a:schemeClr val="accent2"/>
              </a:solidFill>
            </a:endParaRPr>
          </a:p>
          <a:p>
            <a:pPr indent="-25400" lvl="0" rtl="0">
              <a:spcBef>
                <a:spcPts val="0"/>
              </a:spcBef>
              <a:buClr>
                <a:schemeClr val="accent2"/>
              </a:buClr>
              <a:buFont typeface="Arial"/>
              <a:buChar char="​"/>
            </a:pPr>
            <a:r>
              <a:t/>
            </a:r>
            <a:endParaRPr sz="2000">
              <a:solidFill>
                <a:schemeClr val="accent2"/>
              </a:solidFill>
            </a:endParaRPr>
          </a:p>
          <a:p>
            <a:pPr indent="-25400" lvl="0" rtl="0">
              <a:spcBef>
                <a:spcPts val="0"/>
              </a:spcBef>
              <a:buClr>
                <a:schemeClr val="accent2"/>
              </a:buClr>
              <a:buFont typeface="Arial"/>
              <a:buChar char="​"/>
            </a:pPr>
            <a:r>
              <a:t/>
            </a:r>
            <a:endParaRPr sz="2000">
              <a:solidFill>
                <a:schemeClr val="accent2"/>
              </a:solidFill>
            </a:endParaRPr>
          </a:p>
          <a:p>
            <a:pPr indent="-25400" lvl="0" rtl="0">
              <a:spcBef>
                <a:spcPts val="0"/>
              </a:spcBef>
              <a:buClr>
                <a:schemeClr val="accent2"/>
              </a:buClr>
              <a:buFont typeface="Arial"/>
              <a:buChar char="​"/>
            </a:pPr>
            <a:r>
              <a:t/>
            </a:r>
            <a:endParaRPr sz="2000">
              <a:solidFill>
                <a:schemeClr val="accent2"/>
              </a:solidFill>
            </a:endParaRPr>
          </a:p>
          <a:p>
            <a:pPr indent="-25400" lvl="0" rtl="0">
              <a:spcBef>
                <a:spcPts val="0"/>
              </a:spcBef>
              <a:buClr>
                <a:schemeClr val="accent2"/>
              </a:buClr>
              <a:buSzPct val="100000"/>
              <a:buFont typeface="Arial"/>
              <a:buChar char="​"/>
            </a:pPr>
            <a:r>
              <a:rPr lang="en-US" sz="2000">
                <a:solidFill>
                  <a:schemeClr val="accent2"/>
                </a:solidFill>
              </a:rPr>
              <a:t>Throttle sends if manual processes are involved</a:t>
            </a:r>
          </a:p>
          <a:p>
            <a:pPr indent="-25400" lvl="0" rtl="0">
              <a:spcBef>
                <a:spcPts val="0"/>
              </a:spcBef>
              <a:buClr>
                <a:schemeClr val="accent2"/>
              </a:buClr>
              <a:buSzPct val="100000"/>
              <a:buFont typeface="Arial"/>
              <a:buChar char="​"/>
            </a:pPr>
            <a:r>
              <a:rPr lang="en-US" sz="2000">
                <a:solidFill>
                  <a:schemeClr val="accent2"/>
                </a:solidFill>
              </a:rPr>
              <a:t>Run reports for export of subscriber and message activity</a:t>
            </a:r>
          </a:p>
          <a:p>
            <a:pPr indent="-25400" lvl="0" rtl="0">
              <a:spcBef>
                <a:spcPts val="0"/>
              </a:spcBef>
              <a:buClr>
                <a:schemeClr val="accent2"/>
              </a:buClr>
              <a:buFont typeface="Arial"/>
              <a:buChar char="​"/>
            </a:pPr>
            <a:r>
              <a:t/>
            </a:r>
            <a:endParaRPr sz="2000">
              <a:solidFill>
                <a:schemeClr val="accent2"/>
              </a:solidFill>
            </a:endParaRPr>
          </a:p>
        </p:txBody>
      </p:sp>
      <p:pic>
        <p:nvPicPr>
          <p:cNvPr id="1224" name="Shape 1224"/>
          <p:cNvPicPr preferRelativeResize="0"/>
          <p:nvPr/>
        </p:nvPicPr>
        <p:blipFill rotWithShape="1">
          <a:blip r:embed="rId6">
            <a:alphaModFix/>
          </a:blip>
          <a:srcRect b="1029" l="0" r="0" t="0"/>
          <a:stretch/>
        </p:blipFill>
        <p:spPr>
          <a:xfrm>
            <a:off x="5116230" y="1367414"/>
            <a:ext cx="5875500" cy="4580400"/>
          </a:xfrm>
          <a:prstGeom prst="rect">
            <a:avLst/>
          </a:prstGeom>
          <a:noFill/>
          <a:ln>
            <a:noFill/>
          </a:ln>
        </p:spPr>
      </p:pic>
      <p:pic>
        <p:nvPicPr>
          <p:cNvPr id="1225" name="Shape 1225"/>
          <p:cNvPicPr preferRelativeResize="0"/>
          <p:nvPr/>
        </p:nvPicPr>
        <p:blipFill rotWithShape="1">
          <a:blip r:embed="rId7">
            <a:alphaModFix/>
          </a:blip>
          <a:srcRect b="41397" l="0" r="0" t="16393"/>
          <a:stretch/>
        </p:blipFill>
        <p:spPr>
          <a:xfrm>
            <a:off x="145537" y="2349799"/>
            <a:ext cx="3887774" cy="1714601"/>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9" name="Shape 1229"/>
        <p:cNvGrpSpPr/>
        <p:nvPr/>
      </p:nvGrpSpPr>
      <p:grpSpPr>
        <a:xfrm>
          <a:off x="0" y="0"/>
          <a:ext cx="0" cy="0"/>
          <a:chOff x="0" y="0"/>
          <a:chExt cx="0" cy="0"/>
        </a:xfrm>
      </p:grpSpPr>
      <p:pic>
        <p:nvPicPr>
          <p:cNvPr id="1230" name="Shape 1230"/>
          <p:cNvPicPr preferRelativeResize="0"/>
          <p:nvPr>
            <p:ph idx="2" type="pic"/>
          </p:nvPr>
        </p:nvPicPr>
        <p:blipFill rotWithShape="1">
          <a:blip r:embed="rId3">
            <a:alphaModFix/>
          </a:blip>
          <a:srcRect b="14402" l="0" r="0" t="14402"/>
          <a:stretch/>
        </p:blipFill>
        <p:spPr>
          <a:xfrm>
            <a:off x="4229382" y="1597025"/>
            <a:ext cx="3723532" cy="3980820"/>
          </a:xfrm>
          <a:prstGeom prst="rect">
            <a:avLst/>
          </a:prstGeom>
          <a:noFill/>
          <a:ln>
            <a:noFill/>
          </a:ln>
        </p:spPr>
      </p:pic>
      <p:pic>
        <p:nvPicPr>
          <p:cNvPr id="1231" name="Shape 1231"/>
          <p:cNvPicPr preferRelativeResize="0"/>
          <p:nvPr>
            <p:ph idx="3" type="pic"/>
          </p:nvPr>
        </p:nvPicPr>
        <p:blipFill rotWithShape="1">
          <a:blip r:embed="rId4">
            <a:alphaModFix/>
          </a:blip>
          <a:srcRect b="0" l="18667" r="18667" t="0"/>
          <a:stretch/>
        </p:blipFill>
        <p:spPr>
          <a:xfrm>
            <a:off x="8101820" y="1597025"/>
            <a:ext cx="3746253" cy="3978333"/>
          </a:xfrm>
          <a:prstGeom prst="rect">
            <a:avLst/>
          </a:prstGeom>
          <a:noFill/>
          <a:ln>
            <a:noFill/>
          </a:ln>
        </p:spPr>
      </p:pic>
      <p:sp>
        <p:nvSpPr>
          <p:cNvPr id="1232" name="Shape 1232"/>
          <p:cNvSpPr txBox="1"/>
          <p:nvPr>
            <p:ph idx="1" type="body"/>
          </p:nvPr>
        </p:nvSpPr>
        <p:spPr>
          <a:xfrm>
            <a:off x="337216" y="5786194"/>
            <a:ext cx="3749099" cy="5028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lang="en-US">
                <a:solidFill>
                  <a:srgbClr val="7C868D"/>
                </a:solidFill>
              </a:rPr>
              <a:t>Phone is located at one of the Open for Service Businesses with beacon to alert nearby app users</a:t>
            </a:r>
          </a:p>
        </p:txBody>
      </p:sp>
      <p:sp>
        <p:nvSpPr>
          <p:cNvPr id="1233" name="Shape 1233"/>
          <p:cNvSpPr txBox="1"/>
          <p:nvPr>
            <p:ph idx="4" type="body"/>
          </p:nvPr>
        </p:nvSpPr>
        <p:spPr>
          <a:xfrm>
            <a:off x="4218267" y="5786194"/>
            <a:ext cx="3749099" cy="5028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lang="en-US">
                <a:solidFill>
                  <a:srgbClr val="7C868D"/>
                </a:solidFill>
              </a:rPr>
              <a:t>Instructions by phone engage new and existing users to dial their own cell number</a:t>
            </a:r>
          </a:p>
        </p:txBody>
      </p:sp>
      <p:sp>
        <p:nvSpPr>
          <p:cNvPr id="1234" name="Shape 1234"/>
          <p:cNvSpPr txBox="1"/>
          <p:nvPr>
            <p:ph idx="5" type="body"/>
          </p:nvPr>
        </p:nvSpPr>
        <p:spPr>
          <a:xfrm>
            <a:off x="8112686" y="5786194"/>
            <a:ext cx="3749099" cy="5028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lang="en-US">
                <a:solidFill>
                  <a:srgbClr val="7C868D"/>
                </a:solidFill>
              </a:rPr>
              <a:t>New users get easy download link, existing users get mobile push with coupon offer from that business</a:t>
            </a:r>
          </a:p>
        </p:txBody>
      </p:sp>
      <p:sp>
        <p:nvSpPr>
          <p:cNvPr id="1235" name="Shape 1235"/>
          <p:cNvSpPr txBox="1"/>
          <p:nvPr>
            <p:ph idx="6" type="body"/>
          </p:nvPr>
        </p:nvSpPr>
        <p:spPr>
          <a:xfrm>
            <a:off x="338328" y="1021079"/>
            <a:ext cx="11484899" cy="33869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lang="en-US" sz="2400">
                <a:solidFill>
                  <a:schemeClr val="accent2"/>
                </a:solidFill>
              </a:rPr>
              <a:t>Analog to Digital</a:t>
            </a:r>
          </a:p>
        </p:txBody>
      </p:sp>
      <p:sp>
        <p:nvSpPr>
          <p:cNvPr id="1236" name="Shape 1236"/>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Internet of Things - Rotary Phones</a:t>
            </a:r>
          </a:p>
        </p:txBody>
      </p:sp>
      <p:pic>
        <p:nvPicPr>
          <p:cNvPr id="1237" name="Shape 1237"/>
          <p:cNvPicPr preferRelativeResize="0"/>
          <p:nvPr>
            <p:ph idx="7" type="pic"/>
          </p:nvPr>
        </p:nvPicPr>
        <p:blipFill rotWithShape="1">
          <a:blip r:embed="rId5">
            <a:alphaModFix/>
          </a:blip>
          <a:srcRect b="0" l="18600" r="18600" t="0"/>
          <a:stretch/>
        </p:blipFill>
        <p:spPr>
          <a:xfrm>
            <a:off x="336548" y="1597025"/>
            <a:ext cx="3752872" cy="3978333"/>
          </a:xfrm>
          <a:prstGeom prst="rect">
            <a:avLst/>
          </a:prstGeom>
          <a:noFill/>
          <a:ln>
            <a:noFill/>
          </a:ln>
        </p:spPr>
      </p:pic>
      <p:pic>
        <p:nvPicPr>
          <p:cNvPr id="1238" name="Shape 1238"/>
          <p:cNvPicPr preferRelativeResize="0"/>
          <p:nvPr/>
        </p:nvPicPr>
        <p:blipFill rotWithShape="1">
          <a:blip r:embed="rId6">
            <a:alphaModFix/>
          </a:blip>
          <a:srcRect b="0" l="20339" r="16787" t="0"/>
          <a:stretch/>
        </p:blipFill>
        <p:spPr>
          <a:xfrm>
            <a:off x="338325" y="1597025"/>
            <a:ext cx="3752874" cy="3980824"/>
          </a:xfrm>
          <a:prstGeom prst="rect">
            <a:avLst/>
          </a:prstGeom>
          <a:noFill/>
          <a:ln>
            <a:noFill/>
          </a:ln>
        </p:spPr>
      </p:pic>
      <p:pic>
        <p:nvPicPr>
          <p:cNvPr id="1239" name="Shape 1239"/>
          <p:cNvPicPr preferRelativeResize="0"/>
          <p:nvPr/>
        </p:nvPicPr>
        <p:blipFill rotWithShape="1">
          <a:blip r:embed="rId7">
            <a:alphaModFix/>
          </a:blip>
          <a:srcRect b="0" l="10867" r="26710" t="0"/>
          <a:stretch/>
        </p:blipFill>
        <p:spPr>
          <a:xfrm>
            <a:off x="4229375" y="1597025"/>
            <a:ext cx="3723550" cy="3978324"/>
          </a:xfrm>
          <a:prstGeom prst="rect">
            <a:avLst/>
          </a:prstGeom>
          <a:noFill/>
          <a:ln>
            <a:noFill/>
          </a:ln>
        </p:spPr>
      </p:pic>
      <p:pic>
        <p:nvPicPr>
          <p:cNvPr id="1240" name="Shape 1240"/>
          <p:cNvPicPr preferRelativeResize="0"/>
          <p:nvPr/>
        </p:nvPicPr>
        <p:blipFill rotWithShape="1">
          <a:blip r:embed="rId8">
            <a:alphaModFix/>
          </a:blip>
          <a:srcRect b="0" l="22054" r="15906" t="0"/>
          <a:stretch/>
        </p:blipFill>
        <p:spPr>
          <a:xfrm>
            <a:off x="8112675" y="1597025"/>
            <a:ext cx="3710549" cy="3988874"/>
          </a:xfrm>
          <a:prstGeom prst="rect">
            <a:avLst/>
          </a:prstGeom>
          <a:noFill/>
          <a:ln>
            <a:noFill/>
          </a:ln>
        </p:spPr>
      </p:pic>
      <p:pic>
        <p:nvPicPr>
          <p:cNvPr id="1241" name="Shape 1241"/>
          <p:cNvPicPr preferRelativeResize="0"/>
          <p:nvPr/>
        </p:nvPicPr>
        <p:blipFill rotWithShape="1">
          <a:blip r:embed="rId9">
            <a:alphaModFix/>
          </a:blip>
          <a:srcRect b="16460" l="0" r="0" t="5194"/>
          <a:stretch/>
        </p:blipFill>
        <p:spPr>
          <a:xfrm>
            <a:off x="10278625" y="243125"/>
            <a:ext cx="1833999" cy="2554024"/>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5" name="Shape 1245"/>
        <p:cNvGrpSpPr/>
        <p:nvPr/>
      </p:nvGrpSpPr>
      <p:grpSpPr>
        <a:xfrm>
          <a:off x="0" y="0"/>
          <a:ext cx="0" cy="0"/>
          <a:chOff x="0" y="0"/>
          <a:chExt cx="0" cy="0"/>
        </a:xfrm>
      </p:grpSpPr>
      <p:pic>
        <p:nvPicPr>
          <p:cNvPr id="1246" name="Shape 1246"/>
          <p:cNvPicPr preferRelativeResize="0"/>
          <p:nvPr>
            <p:ph idx="2" type="pic"/>
          </p:nvPr>
        </p:nvPicPr>
        <p:blipFill rotWithShape="1">
          <a:blip r:embed="rId3">
            <a:alphaModFix/>
          </a:blip>
          <a:srcRect b="14402" l="0" r="0" t="14402"/>
          <a:stretch/>
        </p:blipFill>
        <p:spPr>
          <a:xfrm>
            <a:off x="4229382" y="1597025"/>
            <a:ext cx="3723532" cy="3980820"/>
          </a:xfrm>
          <a:prstGeom prst="rect">
            <a:avLst/>
          </a:prstGeom>
          <a:noFill/>
          <a:ln>
            <a:noFill/>
          </a:ln>
        </p:spPr>
      </p:pic>
      <p:pic>
        <p:nvPicPr>
          <p:cNvPr id="1247" name="Shape 1247"/>
          <p:cNvPicPr preferRelativeResize="0"/>
          <p:nvPr>
            <p:ph idx="3" type="pic"/>
          </p:nvPr>
        </p:nvPicPr>
        <p:blipFill rotWithShape="1">
          <a:blip r:embed="rId4">
            <a:alphaModFix/>
          </a:blip>
          <a:srcRect b="0" l="18667" r="18667" t="7646"/>
          <a:stretch/>
        </p:blipFill>
        <p:spPr>
          <a:xfrm>
            <a:off x="8101825" y="1901325"/>
            <a:ext cx="3746250" cy="3674025"/>
          </a:xfrm>
          <a:prstGeom prst="rect">
            <a:avLst/>
          </a:prstGeom>
          <a:noFill/>
          <a:ln>
            <a:noFill/>
          </a:ln>
        </p:spPr>
      </p:pic>
      <p:sp>
        <p:nvSpPr>
          <p:cNvPr id="1248" name="Shape 1248"/>
          <p:cNvSpPr txBox="1"/>
          <p:nvPr>
            <p:ph idx="1" type="body"/>
          </p:nvPr>
        </p:nvSpPr>
        <p:spPr>
          <a:xfrm>
            <a:off x="337216" y="5786194"/>
            <a:ext cx="3749099" cy="5028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lang="en-US">
                <a:solidFill>
                  <a:srgbClr val="7C868D"/>
                </a:solidFill>
              </a:rPr>
              <a:t>Raspberry Pi - Cheap Linux computer ($35)</a:t>
            </a:r>
          </a:p>
        </p:txBody>
      </p:sp>
      <p:sp>
        <p:nvSpPr>
          <p:cNvPr id="1249" name="Shape 1249"/>
          <p:cNvSpPr txBox="1"/>
          <p:nvPr>
            <p:ph idx="4" type="body"/>
          </p:nvPr>
        </p:nvSpPr>
        <p:spPr>
          <a:xfrm>
            <a:off x="4218275" y="5786201"/>
            <a:ext cx="3749099" cy="69329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lang="en-US">
                <a:solidFill>
                  <a:srgbClr val="7C868D"/>
                </a:solidFill>
              </a:rPr>
              <a:t>Explorer HAT / Breadboard circuit stacks on top of Raspberry Pi for safe and easy connection to Rotary phone with indicator lights</a:t>
            </a:r>
          </a:p>
        </p:txBody>
      </p:sp>
      <p:sp>
        <p:nvSpPr>
          <p:cNvPr id="1250" name="Shape 1250"/>
          <p:cNvSpPr txBox="1"/>
          <p:nvPr>
            <p:ph idx="5" type="body"/>
          </p:nvPr>
        </p:nvSpPr>
        <p:spPr>
          <a:xfrm>
            <a:off x="8112686" y="5786194"/>
            <a:ext cx="3749099" cy="5028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lang="en-US">
                <a:solidFill>
                  <a:srgbClr val="7C868D"/>
                </a:solidFill>
              </a:rPr>
              <a:t>Python to:</a:t>
            </a:r>
          </a:p>
          <a:p>
            <a:pPr indent="-228600" lvl="0" marL="457200" marR="0" rtl="0" algn="l">
              <a:lnSpc>
                <a:spcPct val="100000"/>
              </a:lnSpc>
              <a:spcBef>
                <a:spcPts val="0"/>
              </a:spcBef>
              <a:spcAft>
                <a:spcPts val="600"/>
              </a:spcAft>
              <a:buClr>
                <a:srgbClr val="7C868D"/>
              </a:buClr>
              <a:buChar char="●"/>
            </a:pPr>
            <a:r>
              <a:rPr lang="en-US">
                <a:solidFill>
                  <a:srgbClr val="7C868D"/>
                </a:solidFill>
              </a:rPr>
              <a:t>Interpret phone numbers dialed</a:t>
            </a:r>
          </a:p>
          <a:p>
            <a:pPr indent="-228600" lvl="0" marL="457200" marR="0" rtl="0" algn="l">
              <a:lnSpc>
                <a:spcPct val="100000"/>
              </a:lnSpc>
              <a:spcBef>
                <a:spcPts val="0"/>
              </a:spcBef>
              <a:spcAft>
                <a:spcPts val="600"/>
              </a:spcAft>
              <a:buClr>
                <a:srgbClr val="7C868D"/>
              </a:buClr>
              <a:buChar char="●"/>
            </a:pPr>
            <a:r>
              <a:rPr lang="en-US">
                <a:solidFill>
                  <a:srgbClr val="7C868D"/>
                </a:solidFill>
              </a:rPr>
              <a:t>Call Marketing Cloud APIs</a:t>
            </a:r>
          </a:p>
        </p:txBody>
      </p:sp>
      <p:sp>
        <p:nvSpPr>
          <p:cNvPr id="1251" name="Shape 1251"/>
          <p:cNvSpPr txBox="1"/>
          <p:nvPr>
            <p:ph idx="6" type="body"/>
          </p:nvPr>
        </p:nvSpPr>
        <p:spPr>
          <a:xfrm>
            <a:off x="338328" y="1021079"/>
            <a:ext cx="11484899" cy="33869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lang="en-US" sz="2400">
                <a:solidFill>
                  <a:schemeClr val="accent2"/>
                </a:solidFill>
              </a:rPr>
              <a:t>Analog to Digital</a:t>
            </a:r>
          </a:p>
        </p:txBody>
      </p:sp>
      <p:sp>
        <p:nvSpPr>
          <p:cNvPr id="1252" name="Shape 1252"/>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Internet of Things - Rotary Phones</a:t>
            </a:r>
          </a:p>
        </p:txBody>
      </p:sp>
      <p:pic>
        <p:nvPicPr>
          <p:cNvPr id="1253" name="Shape 1253"/>
          <p:cNvPicPr preferRelativeResize="0"/>
          <p:nvPr>
            <p:ph idx="7" type="pic"/>
          </p:nvPr>
        </p:nvPicPr>
        <p:blipFill rotWithShape="1">
          <a:blip r:embed="rId5">
            <a:alphaModFix/>
          </a:blip>
          <a:srcRect b="0" l="18600" r="18600" t="0"/>
          <a:stretch/>
        </p:blipFill>
        <p:spPr>
          <a:xfrm>
            <a:off x="336548" y="1597025"/>
            <a:ext cx="3752872" cy="3978333"/>
          </a:xfrm>
          <a:prstGeom prst="rect">
            <a:avLst/>
          </a:prstGeom>
          <a:noFill/>
          <a:ln>
            <a:noFill/>
          </a:ln>
        </p:spPr>
      </p:pic>
      <p:pic>
        <p:nvPicPr>
          <p:cNvPr id="1254" name="Shape 1254"/>
          <p:cNvPicPr preferRelativeResize="0"/>
          <p:nvPr/>
        </p:nvPicPr>
        <p:blipFill rotWithShape="1">
          <a:blip r:embed="rId6">
            <a:alphaModFix/>
          </a:blip>
          <a:srcRect b="0" l="25005" r="5264" t="0"/>
          <a:stretch/>
        </p:blipFill>
        <p:spPr>
          <a:xfrm rot="5400000">
            <a:off x="224324" y="1723800"/>
            <a:ext cx="4006200" cy="3774749"/>
          </a:xfrm>
          <a:prstGeom prst="rect">
            <a:avLst/>
          </a:prstGeom>
          <a:noFill/>
          <a:ln>
            <a:noFill/>
          </a:ln>
        </p:spPr>
      </p:pic>
      <p:pic>
        <p:nvPicPr>
          <p:cNvPr id="1255" name="Shape 1255"/>
          <p:cNvPicPr preferRelativeResize="0"/>
          <p:nvPr/>
        </p:nvPicPr>
        <p:blipFill rotWithShape="1">
          <a:blip r:embed="rId7">
            <a:alphaModFix/>
          </a:blip>
          <a:srcRect b="13242" l="27420" r="23235" t="25930"/>
          <a:stretch/>
        </p:blipFill>
        <p:spPr>
          <a:xfrm rot="-5400000">
            <a:off x="4077677" y="1748726"/>
            <a:ext cx="4019846" cy="3716450"/>
          </a:xfrm>
          <a:prstGeom prst="rect">
            <a:avLst/>
          </a:prstGeom>
          <a:noFill/>
          <a:ln>
            <a:noFill/>
          </a:ln>
        </p:spPr>
      </p:pic>
      <p:pic>
        <p:nvPicPr>
          <p:cNvPr id="1256" name="Shape 1256"/>
          <p:cNvPicPr preferRelativeResize="0"/>
          <p:nvPr/>
        </p:nvPicPr>
        <p:blipFill rotWithShape="1">
          <a:blip r:embed="rId8">
            <a:alphaModFix/>
          </a:blip>
          <a:srcRect b="9921" l="0" r="0" t="15817"/>
          <a:stretch/>
        </p:blipFill>
        <p:spPr>
          <a:xfrm>
            <a:off x="8067500" y="1591974"/>
            <a:ext cx="3752874" cy="3978325"/>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0" name="Shape 1260"/>
        <p:cNvGrpSpPr/>
        <p:nvPr/>
      </p:nvGrpSpPr>
      <p:grpSpPr>
        <a:xfrm>
          <a:off x="0" y="0"/>
          <a:ext cx="0" cy="0"/>
          <a:chOff x="0" y="0"/>
          <a:chExt cx="0" cy="0"/>
        </a:xfrm>
      </p:grpSpPr>
      <p:sp>
        <p:nvSpPr>
          <p:cNvPr id="1261" name="Shape 1261"/>
          <p:cNvSpPr txBox="1"/>
          <p:nvPr>
            <p:ph type="ctrTitle"/>
          </p:nvPr>
        </p:nvSpPr>
        <p:spPr>
          <a:xfrm>
            <a:off x="360362" y="2004578"/>
            <a:ext cx="7273799" cy="2282700"/>
          </a:xfrm>
          <a:prstGeom prst="rect">
            <a:avLst/>
          </a:prstGeom>
          <a:noFill/>
          <a:ln>
            <a:noFill/>
          </a:ln>
        </p:spPr>
        <p:txBody>
          <a:bodyPr anchorCtr="0" anchor="b" bIns="0" lIns="0" rIns="0" tIns="0">
            <a:noAutofit/>
          </a:bodyPr>
          <a:lstStyle/>
          <a:p>
            <a:pPr indent="0" lvl="0" marL="0" marR="0" rtl="0" algn="l">
              <a:lnSpc>
                <a:spcPct val="90000"/>
              </a:lnSpc>
              <a:spcBef>
                <a:spcPts val="0"/>
              </a:spcBef>
              <a:buClr>
                <a:schemeClr val="lt1"/>
              </a:buClr>
              <a:buSzPct val="25000"/>
              <a:buFont typeface="Arial"/>
              <a:buNone/>
            </a:pPr>
            <a:r>
              <a:rPr lang="en-US" sz="4800">
                <a:solidFill>
                  <a:schemeClr val="lt1"/>
                </a:solidFill>
              </a:rPr>
              <a:t>Try it out in person!</a:t>
            </a:r>
          </a:p>
        </p:txBody>
      </p:sp>
      <p:sp>
        <p:nvSpPr>
          <p:cNvPr id="1262" name="Shape 1262"/>
          <p:cNvSpPr txBox="1"/>
          <p:nvPr>
            <p:ph idx="1" type="subTitle"/>
          </p:nvPr>
        </p:nvSpPr>
        <p:spPr>
          <a:xfrm>
            <a:off x="360350" y="4378525"/>
            <a:ext cx="7594199" cy="1606199"/>
          </a:xfrm>
          <a:prstGeom prst="rect">
            <a:avLst/>
          </a:prstGeom>
          <a:noFill/>
          <a:ln>
            <a:noFill/>
          </a:ln>
        </p:spPr>
        <p:txBody>
          <a:bodyPr anchorCtr="0" anchor="t" bIns="0" lIns="0" rIns="0" tIns="0">
            <a:noAutofit/>
          </a:bodyPr>
          <a:lstStyle/>
          <a:p>
            <a:pPr indent="0" lvl="0" marL="0" marR="0" rtl="0" algn="l">
              <a:lnSpc>
                <a:spcPct val="120000"/>
              </a:lnSpc>
              <a:spcBef>
                <a:spcPts val="0"/>
              </a:spcBef>
              <a:spcAft>
                <a:spcPts val="600"/>
              </a:spcAft>
              <a:buClr>
                <a:srgbClr val="7F7F7F"/>
              </a:buClr>
              <a:buSzPct val="25000"/>
              <a:buFont typeface="Arial"/>
              <a:buNone/>
            </a:pPr>
            <a:r>
              <a:rPr lang="en-US" sz="2000">
                <a:solidFill>
                  <a:srgbClr val="D9E0E2"/>
                </a:solidFill>
              </a:rPr>
              <a:t>App download - Text OPENAPP to 64586</a:t>
            </a:r>
          </a:p>
          <a:p>
            <a:pPr indent="0" lvl="0" marL="0" marR="0" rtl="0" algn="l">
              <a:lnSpc>
                <a:spcPct val="120000"/>
              </a:lnSpc>
              <a:spcBef>
                <a:spcPts val="0"/>
              </a:spcBef>
              <a:spcAft>
                <a:spcPts val="600"/>
              </a:spcAft>
              <a:buClr>
                <a:srgbClr val="7F7F7F"/>
              </a:buClr>
              <a:buSzPct val="25000"/>
              <a:buFont typeface="Arial"/>
              <a:buNone/>
            </a:pPr>
            <a:r>
              <a:rPr lang="en-US" sz="2000">
                <a:solidFill>
                  <a:srgbClr val="D9E0E2"/>
                </a:solidFill>
              </a:rPr>
              <a:t>Open for Service - openforservice.org or @Open4Serv on Twitter</a:t>
            </a:r>
          </a:p>
        </p:txBody>
      </p:sp>
      <p:pic>
        <p:nvPicPr>
          <p:cNvPr id="1263" name="Shape 1263"/>
          <p:cNvPicPr preferRelativeResize="0"/>
          <p:nvPr>
            <p:ph idx="2" type="pic"/>
          </p:nvPr>
        </p:nvPicPr>
        <p:blipFill rotWithShape="1">
          <a:blip r:embed="rId3">
            <a:alphaModFix/>
          </a:blip>
          <a:srcRect b="0" l="3967" r="3967" t="0"/>
          <a:stretch/>
        </p:blipFill>
        <p:spPr>
          <a:xfrm>
            <a:off x="7954695" y="-18288"/>
            <a:ext cx="4207665" cy="6881762"/>
          </a:xfrm>
          <a:prstGeom prst="rect">
            <a:avLst/>
          </a:prstGeom>
          <a:solidFill>
            <a:srgbClr val="BFBFBF"/>
          </a:solid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7" name="Shape 1267"/>
        <p:cNvGrpSpPr/>
        <p:nvPr/>
      </p:nvGrpSpPr>
      <p:grpSpPr>
        <a:xfrm>
          <a:off x="0" y="0"/>
          <a:ext cx="0" cy="0"/>
          <a:chOff x="0" y="0"/>
          <a:chExt cx="0" cy="0"/>
        </a:xfrm>
      </p:grpSpPr>
      <p:sp>
        <p:nvSpPr>
          <p:cNvPr id="1268" name="Shape 1268"/>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lang="en-US" sz="3200">
                <a:solidFill>
                  <a:schemeClr val="lt1"/>
                </a:solidFill>
              </a:rPr>
              <a:t>Questions?</a:t>
            </a:r>
          </a:p>
        </p:txBody>
      </p:sp>
      <p:sp>
        <p:nvSpPr>
          <p:cNvPr id="1269" name="Shape 1269"/>
          <p:cNvSpPr txBox="1"/>
          <p:nvPr>
            <p:ph idx="1" type="body"/>
          </p:nvPr>
        </p:nvSpPr>
        <p:spPr>
          <a:xfrm>
            <a:off x="338328" y="1021079"/>
            <a:ext cx="11484899" cy="33869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Font typeface="Arial"/>
              <a:buNone/>
            </a:pPr>
            <a:r>
              <a:t/>
            </a:r>
            <a:endParaRPr b="0" baseline="0" i="0" sz="2400" u="none" cap="none" strike="noStrike">
              <a:solidFill>
                <a:schemeClr val="lt1"/>
              </a:solidFill>
              <a:latin typeface="Arial"/>
              <a:ea typeface="Arial"/>
              <a:cs typeface="Arial"/>
              <a:sym typeface="Arial"/>
            </a:endParaRPr>
          </a:p>
        </p:txBody>
      </p:sp>
      <p:sp>
        <p:nvSpPr>
          <p:cNvPr id="1270" name="Shape 1270"/>
          <p:cNvSpPr txBox="1"/>
          <p:nvPr>
            <p:ph idx="2" type="body"/>
          </p:nvPr>
        </p:nvSpPr>
        <p:spPr>
          <a:xfrm>
            <a:off x="338325" y="1601725"/>
            <a:ext cx="11516999" cy="524399"/>
          </a:xfrm>
          <a:prstGeom prst="rect">
            <a:avLst/>
          </a:prstGeom>
          <a:noFill/>
          <a:ln>
            <a:noFill/>
          </a:ln>
        </p:spPr>
        <p:txBody>
          <a:bodyPr anchorCtr="0" anchor="t" bIns="0" lIns="9125" rIns="0" tIns="0">
            <a:noAutofit/>
          </a:bodyPr>
          <a:lstStyle/>
          <a:p>
            <a:pPr indent="0" lvl="0" marR="0" rtl="0" algn="l">
              <a:lnSpc>
                <a:spcPct val="100000"/>
              </a:lnSpc>
              <a:spcBef>
                <a:spcPts val="0"/>
              </a:spcBef>
              <a:spcAft>
                <a:spcPts val="0"/>
              </a:spcAft>
              <a:buNone/>
            </a:pPr>
            <a:r>
              <a:rPr lang="en-US" sz="2000">
                <a:solidFill>
                  <a:schemeClr val="lt1"/>
                </a:solidFill>
              </a:rPr>
              <a:t>Also check out --</a:t>
            </a:r>
          </a:p>
          <a:p>
            <a:pPr indent="0" lvl="0" marL="0" marR="0" rtl="0" algn="l">
              <a:lnSpc>
                <a:spcPct val="100000"/>
              </a:lnSpc>
              <a:spcBef>
                <a:spcPts val="1200"/>
              </a:spcBef>
              <a:spcAft>
                <a:spcPts val="0"/>
              </a:spcAft>
              <a:buClr>
                <a:schemeClr val="lt1"/>
              </a:buClr>
              <a:buFont typeface="Arial"/>
              <a:buChar char="​"/>
            </a:pPr>
            <a:r>
              <a:t/>
            </a:r>
            <a:endParaRPr sz="2000">
              <a:solidFill>
                <a:schemeClr val="lt1"/>
              </a:solidFill>
            </a:endParaRPr>
          </a:p>
        </p:txBody>
      </p:sp>
      <p:sp>
        <p:nvSpPr>
          <p:cNvPr id="1271" name="Shape 1271"/>
          <p:cNvSpPr txBox="1"/>
          <p:nvPr>
            <p:ph idx="3" type="body"/>
          </p:nvPr>
        </p:nvSpPr>
        <p:spPr>
          <a:xfrm>
            <a:off x="322275" y="2600125"/>
            <a:ext cx="11516999" cy="2932200"/>
          </a:xfrm>
          <a:prstGeom prst="rect">
            <a:avLst/>
          </a:prstGeom>
          <a:noFill/>
          <a:ln>
            <a:noFill/>
          </a:ln>
        </p:spPr>
        <p:txBody>
          <a:bodyPr anchorCtr="0" anchor="t" bIns="0" lIns="9125" rIns="0" tIns="0">
            <a:noAutofit/>
          </a:bodyPr>
          <a:lstStyle/>
          <a:p>
            <a:pPr indent="0" marR="0" rtl="0" algn="ctr">
              <a:lnSpc>
                <a:spcPct val="100000"/>
              </a:lnSpc>
              <a:spcBef>
                <a:spcPts val="0"/>
              </a:spcBef>
              <a:spcAft>
                <a:spcPts val="0"/>
              </a:spcAft>
              <a:buNone/>
            </a:pPr>
            <a:r>
              <a:rPr lang="en-US" sz="4800">
                <a:solidFill>
                  <a:schemeClr val="lt1"/>
                </a:solidFill>
              </a:rPr>
              <a:t>IoT section of the DevZone</a:t>
            </a:r>
          </a:p>
          <a:p>
            <a:pPr indent="0" marR="0" rtl="0" algn="ctr">
              <a:lnSpc>
                <a:spcPct val="100000"/>
              </a:lnSpc>
              <a:spcBef>
                <a:spcPts val="0"/>
              </a:spcBef>
              <a:spcAft>
                <a:spcPts val="0"/>
              </a:spcAft>
              <a:buNone/>
            </a:pPr>
            <a:r>
              <a:t/>
            </a:r>
            <a:endParaRPr sz="2400">
              <a:solidFill>
                <a:schemeClr val="lt1"/>
              </a:solidFill>
            </a:endParaRPr>
          </a:p>
          <a:p>
            <a:pPr indent="0" lvl="0" marR="0" rtl="0" algn="ctr">
              <a:lnSpc>
                <a:spcPct val="100000"/>
              </a:lnSpc>
              <a:spcBef>
                <a:spcPts val="0"/>
              </a:spcBef>
              <a:spcAft>
                <a:spcPts val="0"/>
              </a:spcAft>
              <a:buNone/>
            </a:pPr>
            <a:r>
              <a:rPr lang="en-US" sz="2400">
                <a:solidFill>
                  <a:schemeClr val="lt1"/>
                </a:solidFill>
              </a:rPr>
              <a:t>Connected product demos including the Rotary Phone</a:t>
            </a:r>
          </a:p>
          <a:p>
            <a:pPr indent="0" lvl="0" marL="0" marR="0" rtl="0" algn="ctr">
              <a:lnSpc>
                <a:spcPct val="100000"/>
              </a:lnSpc>
              <a:spcBef>
                <a:spcPts val="1200"/>
              </a:spcBef>
              <a:spcAft>
                <a:spcPts val="0"/>
              </a:spcAft>
              <a:buClr>
                <a:schemeClr val="lt1"/>
              </a:buClr>
              <a:buFont typeface="Arial"/>
              <a:buChar char="​"/>
            </a:pPr>
            <a:r>
              <a:t/>
            </a:r>
            <a:endParaRPr sz="2000">
              <a:solidFill>
                <a:schemeClr val="lt1"/>
              </a:solidFill>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5" name="Shape 1275"/>
        <p:cNvGrpSpPr/>
        <p:nvPr/>
      </p:nvGrpSpPr>
      <p:grpSpPr>
        <a:xfrm>
          <a:off x="0" y="0"/>
          <a:ext cx="0" cy="0"/>
          <a:chOff x="0" y="0"/>
          <a:chExt cx="0" cy="0"/>
        </a:xfrm>
      </p:grpSpPr>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9" name="Shape 1279"/>
        <p:cNvGrpSpPr/>
        <p:nvPr/>
      </p:nvGrpSpPr>
      <p:grpSpPr>
        <a:xfrm>
          <a:off x="0" y="0"/>
          <a:ext cx="0" cy="0"/>
          <a:chOff x="0" y="0"/>
          <a:chExt cx="0" cy="0"/>
        </a:xfrm>
      </p:grpSpPr>
      <p:sp>
        <p:nvSpPr>
          <p:cNvPr id="1280" name="Shape 1280"/>
          <p:cNvSpPr txBox="1"/>
          <p:nvPr>
            <p:ph type="ctrTitle"/>
          </p:nvPr>
        </p:nvSpPr>
        <p:spPr>
          <a:xfrm>
            <a:off x="360362" y="2049319"/>
            <a:ext cx="11482388" cy="262889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lang="en-US" sz="5400">
                <a:solidFill>
                  <a:schemeClr val="lt1"/>
                </a:solidFill>
              </a:rPr>
              <a:t>&lt;&lt;&lt;&lt;END OF PRESENTATION, SAMPLE SLIDE LAYOUTS&gt;&gt;&gt;</a:t>
            </a:r>
          </a:p>
          <a:p>
            <a:pPr indent="0" lvl="0" marL="0" marR="0" rtl="0" algn="l">
              <a:lnSpc>
                <a:spcPct val="100000"/>
              </a:lnSpc>
              <a:spcBef>
                <a:spcPts val="0"/>
              </a:spcBef>
              <a:buClr>
                <a:schemeClr val="lt1"/>
              </a:buClr>
              <a:buSzPct val="25000"/>
              <a:buFont typeface="Arial"/>
              <a:buNone/>
            </a:pPr>
            <a:r>
              <a:rPr b="0" baseline="0" i="0" lang="en-US" sz="5400" u="none" cap="none" strike="noStrike">
                <a:solidFill>
                  <a:schemeClr val="lt1"/>
                </a:solidFill>
                <a:latin typeface="Arial"/>
                <a:ea typeface="Arial"/>
                <a:cs typeface="Arial"/>
                <a:sym typeface="Arial"/>
              </a:rPr>
              <a:t>Layouts</a:t>
            </a:r>
          </a:p>
        </p:txBody>
      </p:sp>
      <p:sp>
        <p:nvSpPr>
          <p:cNvPr id="1281" name="Shape 1281"/>
          <p:cNvSpPr txBox="1"/>
          <p:nvPr>
            <p:ph idx="1" type="subTitle"/>
          </p:nvPr>
        </p:nvSpPr>
        <p:spPr>
          <a:xfrm>
            <a:off x="360362" y="4876800"/>
            <a:ext cx="11482388" cy="10667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lt1"/>
                </a:solidFill>
                <a:latin typeface="Arial"/>
                <a:ea typeface="Arial"/>
                <a:cs typeface="Arial"/>
                <a:sym typeface="Arial"/>
              </a:rPr>
              <a:t>The following slides are the basic, default layout options built into the template</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5" name="Shape 1285"/>
        <p:cNvGrpSpPr/>
        <p:nvPr/>
      </p:nvGrpSpPr>
      <p:grpSpPr>
        <a:xfrm>
          <a:off x="0" y="0"/>
          <a:ext cx="0" cy="0"/>
          <a:chOff x="0" y="0"/>
          <a:chExt cx="0" cy="0"/>
        </a:xfrm>
      </p:grpSpPr>
      <p:sp>
        <p:nvSpPr>
          <p:cNvPr id="1286" name="Shape 1286"/>
          <p:cNvSpPr txBox="1"/>
          <p:nvPr>
            <p:ph idx="1" type="body"/>
          </p:nvPr>
        </p:nvSpPr>
        <p:spPr>
          <a:xfrm>
            <a:off x="338327" y="1599479"/>
            <a:ext cx="11515535" cy="462286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This slide is made for easy layout of text, charts, tables, images, and other media</a:t>
            </a:r>
          </a:p>
          <a:p>
            <a:pPr indent="0" lvl="0" marL="0" marR="0" rtl="0" algn="l">
              <a:lnSpc>
                <a:spcPct val="100000"/>
              </a:lnSpc>
              <a:spcBef>
                <a:spcPts val="120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First level text is set at 20 point Salesforce Sans</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800" u="none" cap="none" strike="noStrike">
                <a:solidFill>
                  <a:srgbClr val="7C868D"/>
                </a:solidFill>
                <a:latin typeface="Arial"/>
                <a:ea typeface="Arial"/>
                <a:cs typeface="Arial"/>
                <a:sym typeface="Arial"/>
              </a:rPr>
              <a:t>Second line bullets are 18 point Salesforce Sans</a:t>
            </a:r>
          </a:p>
          <a:p>
            <a:pPr indent="-177800" lvl="2" marL="520700"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rgbClr val="7C868D"/>
                </a:solidFill>
                <a:latin typeface="Arial"/>
                <a:ea typeface="Arial"/>
                <a:cs typeface="Arial"/>
                <a:sym typeface="Arial"/>
              </a:rPr>
              <a:t>Third level text is set at 16 point Salesforce Sans</a:t>
            </a:r>
          </a:p>
          <a:p>
            <a:pPr indent="-177800" lvl="2" marL="520700"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rgbClr val="7C868D"/>
                </a:solidFill>
                <a:latin typeface="Arial"/>
                <a:ea typeface="Arial"/>
                <a:cs typeface="Arial"/>
                <a:sym typeface="Arial"/>
              </a:rPr>
              <a:t>Limit the number of bullets on a slide</a:t>
            </a:r>
          </a:p>
          <a:p>
            <a:pPr indent="-12700" lvl="3" marL="520700" marR="0" rtl="0" algn="l">
              <a:lnSpc>
                <a:spcPct val="100000"/>
              </a:lnSpc>
              <a:spcBef>
                <a:spcPts val="1200"/>
              </a:spcBef>
              <a:spcAft>
                <a:spcPts val="0"/>
              </a:spcAft>
              <a:buClr>
                <a:srgbClr val="7F7F7F"/>
              </a:buClr>
              <a:buSzPct val="100000"/>
              <a:buFont typeface="Arial"/>
              <a:buChar char="​"/>
            </a:pPr>
            <a:r>
              <a:rPr b="0" baseline="0" i="0" lang="en-US" sz="1600" u="none" cap="none" strike="noStrike">
                <a:solidFill>
                  <a:srgbClr val="0079A8"/>
                </a:solidFill>
                <a:latin typeface="Arial"/>
                <a:ea typeface="Arial"/>
                <a:cs typeface="Arial"/>
                <a:sym typeface="Arial"/>
              </a:rPr>
              <a:t>Fourth level text</a:t>
            </a:r>
          </a:p>
          <a:p>
            <a:pPr indent="-177800" lvl="4" marL="520700" marR="0" rtl="0" algn="l">
              <a:lnSpc>
                <a:spcPct val="100000"/>
              </a:lnSpc>
              <a:spcBef>
                <a:spcPts val="900"/>
              </a:spcBef>
              <a:spcAft>
                <a:spcPts val="0"/>
              </a:spcAft>
              <a:buClr>
                <a:srgbClr val="7F7F7F"/>
              </a:buClr>
              <a:buSzPct val="100000"/>
              <a:buFont typeface="Arial"/>
              <a:buChar char="​"/>
            </a:pPr>
            <a:r>
              <a:rPr b="0" baseline="0" i="0" lang="en-US" sz="1000" u="none" cap="none" strike="noStrike">
                <a:solidFill>
                  <a:srgbClr val="7C868D"/>
                </a:solidFill>
                <a:latin typeface="Arial"/>
                <a:ea typeface="Arial"/>
                <a:cs typeface="Arial"/>
                <a:sym typeface="Arial"/>
              </a:rPr>
              <a:t>Fifth level text for text sourcing</a:t>
            </a:r>
          </a:p>
          <a:p>
            <a:pPr indent="0" lvl="0" marL="0" marR="0" rtl="0" algn="l">
              <a:lnSpc>
                <a:spcPct val="100000"/>
              </a:lnSpc>
              <a:spcBef>
                <a:spcPts val="1200"/>
              </a:spcBef>
              <a:spcAft>
                <a:spcPts val="0"/>
              </a:spcAft>
              <a:buClr>
                <a:srgbClr val="7F7F7F"/>
              </a:buClr>
              <a:buSzPct val="100000"/>
              <a:buFont typeface="Arial"/>
              <a:buChar char="​"/>
            </a:pPr>
            <a:r>
              <a:rPr b="0" baseline="0" i="0" lang="en-US" sz="2000" u="none" cap="none" strike="noStrike">
                <a:solidFill>
                  <a:srgbClr val="0078A8"/>
                </a:solidFill>
                <a:latin typeface="Arial"/>
                <a:ea typeface="Arial"/>
                <a:cs typeface="Arial"/>
                <a:sym typeface="Arial"/>
              </a:rPr>
              <a:t>Example of subtly highlighted text</a:t>
            </a:r>
          </a:p>
          <a:p>
            <a:pPr indent="0" lvl="0" marL="0" marR="0" rtl="0" algn="l">
              <a:lnSpc>
                <a:spcPct val="100000"/>
              </a:lnSpc>
              <a:spcBef>
                <a:spcPts val="1200"/>
              </a:spcBef>
              <a:spcAft>
                <a:spcPts val="600"/>
              </a:spcAft>
              <a:buClr>
                <a:srgbClr val="7F7F7F"/>
              </a:buClr>
              <a:buSzPct val="100000"/>
              <a:buFont typeface="Arial"/>
              <a:buChar char="​"/>
            </a:pPr>
            <a:r>
              <a:rPr b="0" baseline="0" i="0" lang="en-US" sz="2000" u="none" cap="none" strike="noStrike">
                <a:solidFill>
                  <a:schemeClr val="accent1"/>
                </a:solidFill>
                <a:latin typeface="Arial"/>
                <a:ea typeface="Arial"/>
                <a:cs typeface="Arial"/>
                <a:sym typeface="Arial"/>
              </a:rPr>
              <a:t>Example of boldly highlighted text</a:t>
            </a:r>
          </a:p>
        </p:txBody>
      </p:sp>
      <p:sp>
        <p:nvSpPr>
          <p:cNvPr id="1287" name="Shape 1287"/>
          <p:cNvSpPr txBox="1"/>
          <p:nvPr>
            <p:ph idx="2"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Subtitle placeholder 24 points </a:t>
            </a:r>
          </a:p>
        </p:txBody>
      </p:sp>
      <p:sp>
        <p:nvSpPr>
          <p:cNvPr id="1288" name="Shape 1288"/>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Basic Layout</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7" name="Shape 397"/>
        <p:cNvGrpSpPr/>
        <p:nvPr/>
      </p:nvGrpSpPr>
      <p:grpSpPr>
        <a:xfrm>
          <a:off x="0" y="0"/>
          <a:ext cx="0" cy="0"/>
          <a:chOff x="0" y="0"/>
          <a:chExt cx="0" cy="0"/>
        </a:xfrm>
      </p:grpSpPr>
      <p:sp>
        <p:nvSpPr>
          <p:cNvPr id="398" name="Shape 398"/>
          <p:cNvSpPr txBox="1"/>
          <p:nvPr>
            <p:ph idx="1" type="body"/>
          </p:nvPr>
        </p:nvSpPr>
        <p:spPr>
          <a:xfrm>
            <a:off x="338327" y="1283367"/>
            <a:ext cx="11515500" cy="493889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Safe harbor statement under the Private Securities Litigation Reform Act of 1995:</a:t>
            </a:r>
          </a:p>
          <a:p>
            <a:pPr indent="0" lvl="0" marL="0" marR="0" rtl="0" algn="l">
              <a:lnSpc>
                <a:spcPct val="100000"/>
              </a:lnSpc>
              <a:spcBef>
                <a:spcPts val="120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indent="0" lvl="0" marL="0" marR="0" rtl="0" algn="l">
              <a:lnSpc>
                <a:spcPct val="100000"/>
              </a:lnSpc>
              <a:spcBef>
                <a:spcPts val="120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indent="0" lvl="0" marL="0" marR="0" rtl="0" algn="l">
              <a:lnSpc>
                <a:spcPct val="100000"/>
              </a:lnSpc>
              <a:spcBef>
                <a:spcPts val="120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p>
          <a:p>
            <a:pPr indent="88900" lvl="0" marL="0" marR="0" rtl="0" algn="l">
              <a:lnSpc>
                <a:spcPct val="100000"/>
              </a:lnSpc>
              <a:spcBef>
                <a:spcPts val="1200"/>
              </a:spcBef>
              <a:spcAft>
                <a:spcPts val="600"/>
              </a:spcAft>
              <a:buClr>
                <a:srgbClr val="7F7F7F"/>
              </a:buClr>
              <a:buFont typeface="Arial"/>
              <a:buNone/>
            </a:pPr>
            <a:r>
              <a:t/>
            </a:r>
            <a:endParaRPr b="0" baseline="0" i="0" sz="1400" u="none" cap="none" strike="noStrike">
              <a:solidFill>
                <a:srgbClr val="7C868D"/>
              </a:solidFill>
              <a:latin typeface="Arial"/>
              <a:ea typeface="Arial"/>
              <a:cs typeface="Arial"/>
              <a:sym typeface="Arial"/>
            </a:endParaRPr>
          </a:p>
        </p:txBody>
      </p:sp>
      <p:sp>
        <p:nvSpPr>
          <p:cNvPr id="399" name="Shape 399"/>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Safe Harbor</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2" name="Shape 1292"/>
        <p:cNvGrpSpPr/>
        <p:nvPr/>
      </p:nvGrpSpPr>
      <p:grpSpPr>
        <a:xfrm>
          <a:off x="0" y="0"/>
          <a:ext cx="0" cy="0"/>
          <a:chOff x="0" y="0"/>
          <a:chExt cx="0" cy="0"/>
        </a:xfrm>
      </p:grpSpPr>
      <p:sp>
        <p:nvSpPr>
          <p:cNvPr id="1293" name="Shape 1293"/>
          <p:cNvSpPr txBox="1"/>
          <p:nvPr>
            <p:ph type="ctrTitle"/>
          </p:nvPr>
        </p:nvSpPr>
        <p:spPr>
          <a:xfrm>
            <a:off x="360362" y="2088086"/>
            <a:ext cx="10908172" cy="215726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5400" u="none" cap="none" strike="noStrike">
                <a:solidFill>
                  <a:schemeClr val="accent1"/>
                </a:solidFill>
                <a:latin typeface="Arial"/>
                <a:ea typeface="Arial"/>
                <a:cs typeface="Arial"/>
                <a:sym typeface="Arial"/>
              </a:rPr>
              <a:t>Title Slide A</a:t>
            </a:r>
          </a:p>
        </p:txBody>
      </p:sp>
      <p:sp>
        <p:nvSpPr>
          <p:cNvPr id="1294" name="Shape 1294"/>
          <p:cNvSpPr txBox="1"/>
          <p:nvPr>
            <p:ph idx="1" type="body"/>
          </p:nvPr>
        </p:nvSpPr>
        <p:spPr>
          <a:xfrm>
            <a:off x="338327" y="5528767"/>
            <a:ext cx="11515535" cy="50038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chemeClr val="accent1"/>
                </a:solidFill>
                <a:latin typeface="Arial"/>
                <a:ea typeface="Arial"/>
                <a:cs typeface="Arial"/>
                <a:sym typeface="Arial"/>
              </a:rPr>
              <a:t>First Name Last Name</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chemeClr val="accent1"/>
                </a:solidFill>
                <a:latin typeface="Arial"/>
                <a:ea typeface="Arial"/>
                <a:cs typeface="Arial"/>
                <a:sym typeface="Arial"/>
              </a:rPr>
              <a:t>Title of Presenter</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chemeClr val="accent1"/>
                </a:solidFill>
                <a:latin typeface="Arial"/>
                <a:ea typeface="Arial"/>
                <a:cs typeface="Arial"/>
                <a:sym typeface="Arial"/>
              </a:rPr>
              <a:t>email@salesforce.com</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chemeClr val="accent1"/>
                </a:solidFill>
                <a:latin typeface="Arial"/>
                <a:ea typeface="Arial"/>
                <a:cs typeface="Arial"/>
                <a:sym typeface="Arial"/>
              </a:rPr>
              <a:t>@twitterhandle</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chemeClr val="accent1"/>
                </a:solidFill>
                <a:latin typeface="Arial"/>
                <a:ea typeface="Arial"/>
                <a:cs typeface="Arial"/>
                <a:sym typeface="Arial"/>
              </a:rPr>
              <a:t>	</a:t>
            </a:r>
          </a:p>
        </p:txBody>
      </p:sp>
      <p:sp>
        <p:nvSpPr>
          <p:cNvPr id="1295" name="Shape 1295"/>
          <p:cNvSpPr txBox="1"/>
          <p:nvPr>
            <p:ph idx="2" type="body"/>
          </p:nvPr>
        </p:nvSpPr>
        <p:spPr>
          <a:xfrm>
            <a:off x="338327" y="4547601"/>
            <a:ext cx="7289872" cy="75047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rPr b="0" baseline="0" i="0" lang="en-US" sz="2000" u="none" cap="none" strike="noStrike">
                <a:solidFill>
                  <a:schemeClr val="accent2"/>
                </a:solidFill>
                <a:latin typeface="Arial"/>
                <a:ea typeface="Arial"/>
                <a:cs typeface="Arial"/>
                <a:sym typeface="Arial"/>
              </a:rPr>
              <a:t>Subtitle placeholder</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9" name="Shape 1299"/>
        <p:cNvGrpSpPr/>
        <p:nvPr/>
      </p:nvGrpSpPr>
      <p:grpSpPr>
        <a:xfrm>
          <a:off x="0" y="0"/>
          <a:ext cx="0" cy="0"/>
          <a:chOff x="0" y="0"/>
          <a:chExt cx="0" cy="0"/>
        </a:xfrm>
      </p:grpSpPr>
      <p:sp>
        <p:nvSpPr>
          <p:cNvPr id="1300" name="Shape 1300"/>
          <p:cNvSpPr txBox="1"/>
          <p:nvPr>
            <p:ph type="ctrTitle"/>
          </p:nvPr>
        </p:nvSpPr>
        <p:spPr>
          <a:xfrm>
            <a:off x="360362" y="2121039"/>
            <a:ext cx="10908172" cy="215726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5400" u="none" cap="none" strike="noStrike">
                <a:solidFill>
                  <a:schemeClr val="lt1"/>
                </a:solidFill>
                <a:latin typeface="Arial"/>
                <a:ea typeface="Arial"/>
                <a:cs typeface="Arial"/>
                <a:sym typeface="Arial"/>
              </a:rPr>
              <a:t>Title Slide B</a:t>
            </a:r>
          </a:p>
        </p:txBody>
      </p:sp>
      <p:sp>
        <p:nvSpPr>
          <p:cNvPr id="1301" name="Shape 1301"/>
          <p:cNvSpPr txBox="1"/>
          <p:nvPr>
            <p:ph idx="1" type="subTitle"/>
          </p:nvPr>
        </p:nvSpPr>
        <p:spPr>
          <a:xfrm>
            <a:off x="360362" y="4619342"/>
            <a:ext cx="10908172" cy="529085"/>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000" u="none" cap="none" strike="noStrike">
                <a:solidFill>
                  <a:srgbClr val="D9E0E2"/>
                </a:solidFill>
                <a:latin typeface="Arial"/>
                <a:ea typeface="Arial"/>
                <a:cs typeface="Arial"/>
                <a:sym typeface="Arial"/>
              </a:rPr>
              <a:t>Subtitle placeholder</a:t>
            </a:r>
          </a:p>
        </p:txBody>
      </p:sp>
      <p:sp>
        <p:nvSpPr>
          <p:cNvPr id="1302" name="Shape 1302"/>
          <p:cNvSpPr txBox="1"/>
          <p:nvPr>
            <p:ph idx="2" type="body"/>
          </p:nvPr>
        </p:nvSpPr>
        <p:spPr>
          <a:xfrm>
            <a:off x="360362" y="5564546"/>
            <a:ext cx="7289872" cy="47798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rgbClr val="D9E0E2"/>
                </a:solidFill>
                <a:latin typeface="Arial"/>
                <a:ea typeface="Arial"/>
                <a:cs typeface="Arial"/>
                <a:sym typeface="Arial"/>
              </a:rPr>
              <a:t>First Name Last Name</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rgbClr val="D9E0E2"/>
                </a:solidFill>
                <a:latin typeface="Arial"/>
                <a:ea typeface="Arial"/>
                <a:cs typeface="Arial"/>
                <a:sym typeface="Arial"/>
              </a:rPr>
              <a:t>Title of Presenter</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rgbClr val="D9E0E2"/>
                </a:solidFill>
                <a:latin typeface="Arial"/>
                <a:ea typeface="Arial"/>
                <a:cs typeface="Arial"/>
                <a:sym typeface="Arial"/>
              </a:rPr>
              <a:t>email@salesforce.com</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rgbClr val="D9E0E2"/>
                </a:solidFill>
                <a:latin typeface="Arial"/>
                <a:ea typeface="Arial"/>
                <a:cs typeface="Arial"/>
                <a:sym typeface="Arial"/>
              </a:rPr>
              <a:t>@twitterhandle</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rgbClr val="D9E0E2"/>
                </a:solidFill>
                <a:latin typeface="Arial"/>
                <a:ea typeface="Arial"/>
                <a:cs typeface="Arial"/>
                <a:sym typeface="Arial"/>
              </a:rPr>
              <a:t>	</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6" name="Shape 1306"/>
        <p:cNvGrpSpPr/>
        <p:nvPr/>
      </p:nvGrpSpPr>
      <p:grpSpPr>
        <a:xfrm>
          <a:off x="0" y="0"/>
          <a:ext cx="0" cy="0"/>
          <a:chOff x="0" y="0"/>
          <a:chExt cx="0" cy="0"/>
        </a:xfrm>
      </p:grpSpPr>
      <p:sp>
        <p:nvSpPr>
          <p:cNvPr id="1307" name="Shape 1307"/>
          <p:cNvSpPr txBox="1"/>
          <p:nvPr>
            <p:ph type="ctrTitle"/>
          </p:nvPr>
        </p:nvSpPr>
        <p:spPr>
          <a:xfrm>
            <a:off x="360362" y="2004578"/>
            <a:ext cx="7273924" cy="2282675"/>
          </a:xfrm>
          <a:prstGeom prst="rect">
            <a:avLst/>
          </a:prstGeom>
          <a:noFill/>
          <a:ln>
            <a:noFill/>
          </a:ln>
        </p:spPr>
        <p:txBody>
          <a:bodyPr anchorCtr="0" anchor="b" bIns="0" lIns="0" rIns="0" tIns="0">
            <a:noAutofit/>
          </a:bodyPr>
          <a:lstStyle/>
          <a:p>
            <a:pPr indent="0" lvl="0" marL="0" marR="0" rtl="0" algn="l">
              <a:lnSpc>
                <a:spcPct val="90000"/>
              </a:lnSpc>
              <a:spcBef>
                <a:spcPts val="0"/>
              </a:spcBef>
              <a:buClr>
                <a:schemeClr val="lt1"/>
              </a:buClr>
              <a:buSzPct val="25000"/>
              <a:buFont typeface="Arial"/>
              <a:buNone/>
            </a:pPr>
            <a:r>
              <a:rPr b="0" baseline="0" i="0" lang="en-US" sz="4800" u="none" cap="none" strike="noStrike">
                <a:solidFill>
                  <a:schemeClr val="lt1"/>
                </a:solidFill>
                <a:latin typeface="Arial"/>
                <a:ea typeface="Arial"/>
                <a:cs typeface="Arial"/>
                <a:sym typeface="Arial"/>
              </a:rPr>
              <a:t>Title Slide C</a:t>
            </a:r>
          </a:p>
        </p:txBody>
      </p:sp>
      <p:sp>
        <p:nvSpPr>
          <p:cNvPr id="1308" name="Shape 1308"/>
          <p:cNvSpPr txBox="1"/>
          <p:nvPr>
            <p:ph idx="1" type="subTitle"/>
          </p:nvPr>
        </p:nvSpPr>
        <p:spPr>
          <a:xfrm>
            <a:off x="360362" y="4378492"/>
            <a:ext cx="7273924" cy="568606"/>
          </a:xfrm>
          <a:prstGeom prst="rect">
            <a:avLst/>
          </a:prstGeom>
          <a:noFill/>
          <a:ln>
            <a:noFill/>
          </a:ln>
        </p:spPr>
        <p:txBody>
          <a:bodyPr anchorCtr="0" anchor="t" bIns="0" lIns="0" rIns="0" tIns="0">
            <a:noAutofit/>
          </a:bodyPr>
          <a:lstStyle/>
          <a:p>
            <a:pPr indent="0" lvl="0" marL="0" marR="0" rtl="0" algn="l">
              <a:lnSpc>
                <a:spcPct val="120000"/>
              </a:lnSpc>
              <a:spcBef>
                <a:spcPts val="0"/>
              </a:spcBef>
              <a:spcAft>
                <a:spcPts val="600"/>
              </a:spcAft>
              <a:buClr>
                <a:srgbClr val="7F7F7F"/>
              </a:buClr>
              <a:buSzPct val="25000"/>
              <a:buFont typeface="Arial"/>
              <a:buNone/>
            </a:pPr>
            <a:r>
              <a:rPr b="0" baseline="0" i="0" lang="en-US" sz="2000" u="none" cap="none" strike="noStrike">
                <a:solidFill>
                  <a:srgbClr val="D9E0E2"/>
                </a:solidFill>
                <a:latin typeface="Arial"/>
                <a:ea typeface="Arial"/>
                <a:cs typeface="Arial"/>
                <a:sym typeface="Arial"/>
              </a:rPr>
              <a:t>Subtitle placeholder</a:t>
            </a:r>
          </a:p>
        </p:txBody>
      </p:sp>
      <p:sp>
        <p:nvSpPr>
          <p:cNvPr id="1309" name="Shape 1309"/>
          <p:cNvSpPr/>
          <p:nvPr>
            <p:ph idx="2" type="pic"/>
          </p:nvPr>
        </p:nvSpPr>
        <p:spPr>
          <a:xfrm>
            <a:off x="7954695" y="-18288"/>
            <a:ext cx="4234130" cy="6894576"/>
          </a:xfrm>
          <a:prstGeom prst="rect">
            <a:avLst/>
          </a:prstGeom>
          <a:solidFill>
            <a:srgbClr val="BFBFBF"/>
          </a:solidFill>
          <a:ln>
            <a:noFill/>
          </a:ln>
        </p:spPr>
      </p:sp>
      <p:sp>
        <p:nvSpPr>
          <p:cNvPr id="1310" name="Shape 1310"/>
          <p:cNvSpPr txBox="1"/>
          <p:nvPr>
            <p:ph idx="3" type="body"/>
          </p:nvPr>
        </p:nvSpPr>
        <p:spPr>
          <a:xfrm>
            <a:off x="360362" y="5510126"/>
            <a:ext cx="7289872" cy="43881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rPr b="0" baseline="0" i="0" lang="en-US" sz="1600" u="none" cap="none" strike="noStrike">
                <a:solidFill>
                  <a:srgbClr val="D9E0E2"/>
                </a:solidFill>
                <a:latin typeface="Arial"/>
                <a:ea typeface="Arial"/>
                <a:cs typeface="Arial"/>
                <a:sym typeface="Arial"/>
              </a:rPr>
              <a:t>First Name Last Name</a:t>
            </a:r>
          </a:p>
          <a:p>
            <a:pPr indent="0" lvl="0" marL="0" marR="0" rtl="0" algn="l">
              <a:lnSpc>
                <a:spcPct val="100000"/>
              </a:lnSpc>
              <a:spcBef>
                <a:spcPts val="0"/>
              </a:spcBef>
              <a:spcAft>
                <a:spcPts val="0"/>
              </a:spcAft>
              <a:buClr>
                <a:srgbClr val="7F7F7F"/>
              </a:buClr>
              <a:buSzPct val="25000"/>
              <a:buFont typeface="Arial"/>
              <a:buNone/>
            </a:pPr>
            <a:r>
              <a:rPr b="0" baseline="0" i="0" lang="en-US" sz="1600" u="none" cap="none" strike="noStrike">
                <a:solidFill>
                  <a:srgbClr val="D9E0E2"/>
                </a:solidFill>
                <a:latin typeface="Arial"/>
                <a:ea typeface="Arial"/>
                <a:cs typeface="Arial"/>
                <a:sym typeface="Arial"/>
              </a:rPr>
              <a:t>Title of Presenter</a:t>
            </a:r>
          </a:p>
          <a:p>
            <a:pPr indent="0" lvl="0" marL="0" marR="0" rtl="0" algn="l">
              <a:lnSpc>
                <a:spcPct val="100000"/>
              </a:lnSpc>
              <a:spcBef>
                <a:spcPts val="0"/>
              </a:spcBef>
              <a:spcAft>
                <a:spcPts val="0"/>
              </a:spcAft>
              <a:buClr>
                <a:srgbClr val="7F7F7F"/>
              </a:buClr>
              <a:buSzPct val="25000"/>
              <a:buFont typeface="Arial"/>
              <a:buNone/>
            </a:pPr>
            <a:r>
              <a:rPr b="0" baseline="0" i="0" lang="en-US" sz="1600" u="none" cap="none" strike="noStrike">
                <a:solidFill>
                  <a:srgbClr val="D9E0E2"/>
                </a:solidFill>
                <a:latin typeface="Arial"/>
                <a:ea typeface="Arial"/>
                <a:cs typeface="Arial"/>
                <a:sym typeface="Arial"/>
              </a:rPr>
              <a:t>email@salesforce.com</a:t>
            </a:r>
          </a:p>
          <a:p>
            <a:pPr indent="0" lvl="0" marL="0" marR="0" rtl="0" algn="l">
              <a:lnSpc>
                <a:spcPct val="100000"/>
              </a:lnSpc>
              <a:spcBef>
                <a:spcPts val="0"/>
              </a:spcBef>
              <a:spcAft>
                <a:spcPts val="0"/>
              </a:spcAft>
              <a:buClr>
                <a:srgbClr val="7F7F7F"/>
              </a:buClr>
              <a:buSzPct val="25000"/>
              <a:buFont typeface="Arial"/>
              <a:buNone/>
            </a:pPr>
            <a:r>
              <a:rPr b="0" baseline="0" i="0" lang="en-US" sz="1600" u="none" cap="none" strike="noStrike">
                <a:solidFill>
                  <a:srgbClr val="D9E0E2"/>
                </a:solidFill>
                <a:latin typeface="Arial"/>
                <a:ea typeface="Arial"/>
                <a:cs typeface="Arial"/>
                <a:sym typeface="Arial"/>
              </a:rPr>
              <a:t>@twitterhandle</a:t>
            </a:r>
          </a:p>
          <a:p>
            <a:pPr indent="0" lvl="0" marL="0" marR="0" rtl="0" algn="l">
              <a:lnSpc>
                <a:spcPct val="100000"/>
              </a:lnSpc>
              <a:spcBef>
                <a:spcPts val="0"/>
              </a:spcBef>
              <a:spcAft>
                <a:spcPts val="0"/>
              </a:spcAft>
              <a:buClr>
                <a:srgbClr val="7F7F7F"/>
              </a:buClr>
              <a:buSzPct val="25000"/>
              <a:buFont typeface="Arial"/>
              <a:buNone/>
            </a:pPr>
            <a:r>
              <a:rPr b="0" baseline="0" i="0" lang="en-US" sz="1600" u="none" cap="none" strike="noStrike">
                <a:solidFill>
                  <a:srgbClr val="D9E0E2"/>
                </a:solidFill>
                <a:latin typeface="Arial"/>
                <a:ea typeface="Arial"/>
                <a:cs typeface="Arial"/>
                <a:sym typeface="Arial"/>
              </a:rPr>
              <a:t>	</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4" name="Shape 1314"/>
        <p:cNvGrpSpPr/>
        <p:nvPr/>
      </p:nvGrpSpPr>
      <p:grpSpPr>
        <a:xfrm>
          <a:off x="0" y="0"/>
          <a:ext cx="0" cy="0"/>
          <a:chOff x="0" y="0"/>
          <a:chExt cx="0" cy="0"/>
        </a:xfrm>
      </p:grpSpPr>
      <p:sp>
        <p:nvSpPr>
          <p:cNvPr id="1315" name="Shape 1315"/>
          <p:cNvSpPr txBox="1"/>
          <p:nvPr>
            <p:ph type="ctrTitle"/>
          </p:nvPr>
        </p:nvSpPr>
        <p:spPr>
          <a:xfrm>
            <a:off x="360362" y="2004578"/>
            <a:ext cx="7273924" cy="2282675"/>
          </a:xfrm>
          <a:prstGeom prst="rect">
            <a:avLst/>
          </a:prstGeom>
          <a:noFill/>
          <a:ln>
            <a:noFill/>
          </a:ln>
        </p:spPr>
        <p:txBody>
          <a:bodyPr anchorCtr="0" anchor="b" bIns="0" lIns="0" rIns="0" tIns="0">
            <a:noAutofit/>
          </a:bodyPr>
          <a:lstStyle/>
          <a:p>
            <a:pPr indent="0" lvl="0" marL="0" marR="0" rtl="0" algn="l">
              <a:lnSpc>
                <a:spcPct val="90000"/>
              </a:lnSpc>
              <a:spcBef>
                <a:spcPts val="0"/>
              </a:spcBef>
              <a:buClr>
                <a:schemeClr val="lt1"/>
              </a:buClr>
              <a:buSzPct val="25000"/>
              <a:buFont typeface="Arial"/>
              <a:buNone/>
            </a:pPr>
            <a:r>
              <a:rPr lang="en-US" sz="4800">
                <a:solidFill>
                  <a:schemeClr val="lt1"/>
                </a:solidFill>
              </a:rPr>
              <a:t>Title</a:t>
            </a:r>
          </a:p>
        </p:txBody>
      </p:sp>
      <p:sp>
        <p:nvSpPr>
          <p:cNvPr id="1316" name="Shape 1316"/>
          <p:cNvSpPr txBox="1"/>
          <p:nvPr>
            <p:ph idx="1" type="subTitle"/>
          </p:nvPr>
        </p:nvSpPr>
        <p:spPr>
          <a:xfrm>
            <a:off x="360362" y="4378492"/>
            <a:ext cx="7273924" cy="568606"/>
          </a:xfrm>
          <a:prstGeom prst="rect">
            <a:avLst/>
          </a:prstGeom>
          <a:noFill/>
          <a:ln>
            <a:noFill/>
          </a:ln>
        </p:spPr>
        <p:txBody>
          <a:bodyPr anchorCtr="0" anchor="t" bIns="0" lIns="0" rIns="0" tIns="0">
            <a:noAutofit/>
          </a:bodyPr>
          <a:lstStyle/>
          <a:p>
            <a:pPr indent="0" lvl="0" marL="0" marR="0" rtl="0" algn="l">
              <a:lnSpc>
                <a:spcPct val="120000"/>
              </a:lnSpc>
              <a:spcBef>
                <a:spcPts val="0"/>
              </a:spcBef>
              <a:spcAft>
                <a:spcPts val="600"/>
              </a:spcAft>
              <a:buClr>
                <a:srgbClr val="7F7F7F"/>
              </a:buClr>
              <a:buSzPct val="25000"/>
              <a:buFont typeface="Arial"/>
              <a:buNone/>
            </a:pPr>
            <a:r>
              <a:rPr b="0" baseline="0" i="0" lang="en-US" sz="2000" u="none" cap="none" strike="noStrike">
                <a:solidFill>
                  <a:srgbClr val="D9E0E2"/>
                </a:solidFill>
                <a:latin typeface="Arial"/>
                <a:ea typeface="Arial"/>
                <a:cs typeface="Arial"/>
                <a:sym typeface="Arial"/>
              </a:rPr>
              <a:t>Working example</a:t>
            </a:r>
          </a:p>
        </p:txBody>
      </p:sp>
      <p:sp>
        <p:nvSpPr>
          <p:cNvPr id="1317" name="Shape 1317"/>
          <p:cNvSpPr txBox="1"/>
          <p:nvPr>
            <p:ph idx="2" type="body"/>
          </p:nvPr>
        </p:nvSpPr>
        <p:spPr>
          <a:xfrm>
            <a:off x="360362" y="5510126"/>
            <a:ext cx="7289872" cy="43881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rPr b="0" baseline="0" i="0" lang="en-US" sz="1600" u="none" cap="none" strike="noStrike">
                <a:solidFill>
                  <a:srgbClr val="D9E0E2"/>
                </a:solidFill>
                <a:latin typeface="Arial"/>
                <a:ea typeface="Arial"/>
                <a:cs typeface="Arial"/>
                <a:sym typeface="Arial"/>
              </a:rPr>
              <a:t>First Name Last Name</a:t>
            </a:r>
          </a:p>
          <a:p>
            <a:pPr indent="0" lvl="0" marL="0" marR="0" rtl="0" algn="l">
              <a:lnSpc>
                <a:spcPct val="100000"/>
              </a:lnSpc>
              <a:spcBef>
                <a:spcPts val="0"/>
              </a:spcBef>
              <a:spcAft>
                <a:spcPts val="0"/>
              </a:spcAft>
              <a:buClr>
                <a:srgbClr val="7F7F7F"/>
              </a:buClr>
              <a:buSzPct val="25000"/>
              <a:buFont typeface="Arial"/>
              <a:buNone/>
            </a:pPr>
            <a:r>
              <a:rPr b="0" baseline="0" i="0" lang="en-US" sz="1600" u="none" cap="none" strike="noStrike">
                <a:solidFill>
                  <a:srgbClr val="D9E0E2"/>
                </a:solidFill>
                <a:latin typeface="Arial"/>
                <a:ea typeface="Arial"/>
                <a:cs typeface="Arial"/>
                <a:sym typeface="Arial"/>
              </a:rPr>
              <a:t>Title of Presenter</a:t>
            </a:r>
          </a:p>
          <a:p>
            <a:pPr indent="0" lvl="0" marL="0" marR="0" rtl="0" algn="l">
              <a:lnSpc>
                <a:spcPct val="100000"/>
              </a:lnSpc>
              <a:spcBef>
                <a:spcPts val="0"/>
              </a:spcBef>
              <a:spcAft>
                <a:spcPts val="0"/>
              </a:spcAft>
              <a:buClr>
                <a:srgbClr val="7F7F7F"/>
              </a:buClr>
              <a:buSzPct val="25000"/>
              <a:buFont typeface="Arial"/>
              <a:buNone/>
            </a:pPr>
            <a:r>
              <a:rPr b="0" baseline="0" i="0" lang="en-US" sz="1600" u="none" cap="none" strike="noStrike">
                <a:solidFill>
                  <a:srgbClr val="D9E0E2"/>
                </a:solidFill>
                <a:latin typeface="Arial"/>
                <a:ea typeface="Arial"/>
                <a:cs typeface="Arial"/>
                <a:sym typeface="Arial"/>
              </a:rPr>
              <a:t>email@salesforce.com</a:t>
            </a:r>
          </a:p>
          <a:p>
            <a:pPr indent="0" lvl="0" marL="0" marR="0" rtl="0" algn="l">
              <a:lnSpc>
                <a:spcPct val="100000"/>
              </a:lnSpc>
              <a:spcBef>
                <a:spcPts val="0"/>
              </a:spcBef>
              <a:spcAft>
                <a:spcPts val="0"/>
              </a:spcAft>
              <a:buClr>
                <a:srgbClr val="7F7F7F"/>
              </a:buClr>
              <a:buSzPct val="25000"/>
              <a:buFont typeface="Arial"/>
              <a:buNone/>
            </a:pPr>
            <a:r>
              <a:rPr b="0" baseline="0" i="0" lang="en-US" sz="1600" u="none" cap="none" strike="noStrike">
                <a:solidFill>
                  <a:srgbClr val="D9E0E2"/>
                </a:solidFill>
                <a:latin typeface="Arial"/>
                <a:ea typeface="Arial"/>
                <a:cs typeface="Arial"/>
                <a:sym typeface="Arial"/>
              </a:rPr>
              <a:t>@twitterhandle</a:t>
            </a:r>
          </a:p>
          <a:p>
            <a:pPr indent="0" lvl="0" marL="0" marR="0" rtl="0" algn="l">
              <a:lnSpc>
                <a:spcPct val="100000"/>
              </a:lnSpc>
              <a:spcBef>
                <a:spcPts val="0"/>
              </a:spcBef>
              <a:spcAft>
                <a:spcPts val="0"/>
              </a:spcAft>
              <a:buClr>
                <a:srgbClr val="7F7F7F"/>
              </a:buClr>
              <a:buSzPct val="25000"/>
              <a:buFont typeface="Arial"/>
              <a:buNone/>
            </a:pPr>
            <a:r>
              <a:rPr b="0" baseline="0" i="0" lang="en-US" sz="1600" u="none" cap="none" strike="noStrike">
                <a:solidFill>
                  <a:srgbClr val="D9E0E2"/>
                </a:solidFill>
                <a:latin typeface="Arial"/>
                <a:ea typeface="Arial"/>
                <a:cs typeface="Arial"/>
                <a:sym typeface="Arial"/>
              </a:rPr>
              <a:t>	</a:t>
            </a:r>
          </a:p>
        </p:txBody>
      </p:sp>
      <p:pic>
        <p:nvPicPr>
          <p:cNvPr id="1318" name="Shape 1318"/>
          <p:cNvPicPr preferRelativeResize="0"/>
          <p:nvPr>
            <p:ph idx="3" type="pic"/>
          </p:nvPr>
        </p:nvPicPr>
        <p:blipFill rotWithShape="1">
          <a:blip r:embed="rId3">
            <a:alphaModFix/>
          </a:blip>
          <a:srcRect b="0" l="3967" r="3966" t="0"/>
          <a:stretch/>
        </p:blipFill>
        <p:spPr>
          <a:xfrm>
            <a:off x="7954695" y="-18288"/>
            <a:ext cx="4207666" cy="6881763"/>
          </a:xfrm>
          <a:prstGeom prst="rect">
            <a:avLst/>
          </a:prstGeom>
          <a:solidFill>
            <a:srgbClr val="BFBFBF"/>
          </a:solidFill>
          <a:ln>
            <a:noFill/>
          </a:ln>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2" name="Shape 1322"/>
        <p:cNvGrpSpPr/>
        <p:nvPr/>
      </p:nvGrpSpPr>
      <p:grpSpPr>
        <a:xfrm>
          <a:off x="0" y="0"/>
          <a:ext cx="0" cy="0"/>
          <a:chOff x="0" y="0"/>
          <a:chExt cx="0" cy="0"/>
        </a:xfrm>
      </p:grpSpPr>
      <p:sp>
        <p:nvSpPr>
          <p:cNvPr id="1323" name="Shape 1323"/>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Basic 2 Layout</a:t>
            </a:r>
          </a:p>
        </p:txBody>
      </p:sp>
      <p:sp>
        <p:nvSpPr>
          <p:cNvPr id="1324" name="Shape 1324"/>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8" name="Shape 1328"/>
        <p:cNvGrpSpPr/>
        <p:nvPr/>
      </p:nvGrpSpPr>
      <p:grpSpPr>
        <a:xfrm>
          <a:off x="0" y="0"/>
          <a:ext cx="0" cy="0"/>
          <a:chOff x="0" y="0"/>
          <a:chExt cx="0" cy="0"/>
        </a:xfrm>
      </p:grpSpPr>
      <p:sp>
        <p:nvSpPr>
          <p:cNvPr id="1329" name="Shape 1329"/>
          <p:cNvSpPr txBox="1"/>
          <p:nvPr>
            <p:ph idx="1" type="body"/>
          </p:nvPr>
        </p:nvSpPr>
        <p:spPr>
          <a:xfrm>
            <a:off x="338329" y="1599479"/>
            <a:ext cx="5564156"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Either of these placeholders can hold text, table, charts, smart art, or media.</a:t>
            </a:r>
          </a:p>
        </p:txBody>
      </p:sp>
      <p:sp>
        <p:nvSpPr>
          <p:cNvPr id="1330" name="Shape 1330"/>
          <p:cNvSpPr txBox="1"/>
          <p:nvPr>
            <p:ph idx="2" type="body"/>
          </p:nvPr>
        </p:nvSpPr>
        <p:spPr>
          <a:xfrm>
            <a:off x="6153635" y="1599479"/>
            <a:ext cx="5576267"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Either of these placeholders can hold text, table, charts, smart art, or media.</a:t>
            </a:r>
          </a:p>
          <a:p>
            <a:pPr indent="127000" lvl="0" marL="0" marR="0" rtl="0" algn="l">
              <a:lnSpc>
                <a:spcPct val="100000"/>
              </a:lnSpc>
              <a:spcBef>
                <a:spcPts val="1200"/>
              </a:spcBef>
              <a:spcAft>
                <a:spcPts val="600"/>
              </a:spcAft>
              <a:buClr>
                <a:srgbClr val="7F7F7F"/>
              </a:buClr>
              <a:buFont typeface="Arial"/>
              <a:buNone/>
            </a:pPr>
            <a:r>
              <a:t/>
            </a:r>
            <a:endParaRPr b="0" baseline="0" i="0" sz="2000" u="none" cap="none" strike="noStrike">
              <a:solidFill>
                <a:srgbClr val="7C868D"/>
              </a:solidFill>
              <a:latin typeface="Arial"/>
              <a:ea typeface="Arial"/>
              <a:cs typeface="Arial"/>
              <a:sym typeface="Arial"/>
            </a:endParaRPr>
          </a:p>
        </p:txBody>
      </p:sp>
      <p:sp>
        <p:nvSpPr>
          <p:cNvPr id="1331" name="Shape 1331"/>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2-Column Layout</a:t>
            </a:r>
          </a:p>
        </p:txBody>
      </p:sp>
      <p:sp>
        <p:nvSpPr>
          <p:cNvPr id="1332" name="Shape 1332"/>
          <p:cNvSpPr txBox="1"/>
          <p:nvPr>
            <p:ph idx="3"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6" name="Shape 1336"/>
        <p:cNvGrpSpPr/>
        <p:nvPr/>
      </p:nvGrpSpPr>
      <p:grpSpPr>
        <a:xfrm>
          <a:off x="0" y="0"/>
          <a:ext cx="0" cy="0"/>
          <a:chOff x="0" y="0"/>
          <a:chExt cx="0" cy="0"/>
        </a:xfrm>
      </p:grpSpPr>
      <p:sp>
        <p:nvSpPr>
          <p:cNvPr id="1337" name="Shape 1337"/>
          <p:cNvSpPr txBox="1"/>
          <p:nvPr>
            <p:ph idx="1" type="body"/>
          </p:nvPr>
        </p:nvSpPr>
        <p:spPr>
          <a:xfrm>
            <a:off x="347989" y="1599479"/>
            <a:ext cx="5705024" cy="4498264"/>
          </a:xfrm>
          <a:prstGeom prst="rect">
            <a:avLst/>
          </a:prstGeom>
          <a:solidFill>
            <a:srgbClr val="E4E6E7"/>
          </a:solidFill>
          <a:ln>
            <a:noFill/>
          </a:ln>
        </p:spPr>
        <p:txBody>
          <a:bodyPr anchorCtr="0" anchor="t" bIns="182875" lIns="182875" rIns="182875" tIns="182875">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Either of these placeholders can hold text, table, charts, smart art, or media.</a:t>
            </a:r>
          </a:p>
        </p:txBody>
      </p:sp>
      <p:sp>
        <p:nvSpPr>
          <p:cNvPr id="1338" name="Shape 1338"/>
          <p:cNvSpPr txBox="1"/>
          <p:nvPr>
            <p:ph idx="2" type="body"/>
          </p:nvPr>
        </p:nvSpPr>
        <p:spPr>
          <a:xfrm>
            <a:off x="6188539" y="1599479"/>
            <a:ext cx="5651945" cy="4498264"/>
          </a:xfrm>
          <a:prstGeom prst="rect">
            <a:avLst/>
          </a:prstGeom>
          <a:solidFill>
            <a:srgbClr val="E4E6E7"/>
          </a:solidFill>
          <a:ln>
            <a:noFill/>
          </a:ln>
        </p:spPr>
        <p:txBody>
          <a:bodyPr anchorCtr="0" anchor="t" bIns="182875" lIns="182875" rIns="182875" tIns="182875">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Either of these placeholders can hold text, table, charts, smart art, or media.</a:t>
            </a:r>
          </a:p>
          <a:p>
            <a:pPr indent="127000" lvl="0" marL="0" marR="0" rtl="0" algn="l">
              <a:lnSpc>
                <a:spcPct val="100000"/>
              </a:lnSpc>
              <a:spcBef>
                <a:spcPts val="1200"/>
              </a:spcBef>
              <a:spcAft>
                <a:spcPts val="600"/>
              </a:spcAft>
              <a:buClr>
                <a:srgbClr val="7F7F7F"/>
              </a:buClr>
              <a:buFont typeface="Arial"/>
              <a:buNone/>
            </a:pPr>
            <a:r>
              <a:t/>
            </a:r>
            <a:endParaRPr b="0" baseline="0" i="0" sz="2000" u="none" cap="none" strike="noStrike">
              <a:solidFill>
                <a:srgbClr val="7C868D"/>
              </a:solidFill>
              <a:latin typeface="Arial"/>
              <a:ea typeface="Arial"/>
              <a:cs typeface="Arial"/>
              <a:sym typeface="Arial"/>
            </a:endParaRPr>
          </a:p>
        </p:txBody>
      </p:sp>
      <p:sp>
        <p:nvSpPr>
          <p:cNvPr id="1339" name="Shape 1339"/>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2-Column Gray Layout</a:t>
            </a:r>
          </a:p>
        </p:txBody>
      </p:sp>
      <p:sp>
        <p:nvSpPr>
          <p:cNvPr id="1340" name="Shape 1340"/>
          <p:cNvSpPr txBox="1"/>
          <p:nvPr>
            <p:ph idx="3"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4" name="Shape 1344"/>
        <p:cNvGrpSpPr/>
        <p:nvPr/>
      </p:nvGrpSpPr>
      <p:grpSpPr>
        <a:xfrm>
          <a:off x="0" y="0"/>
          <a:ext cx="0" cy="0"/>
          <a:chOff x="0" y="0"/>
          <a:chExt cx="0" cy="0"/>
        </a:xfrm>
      </p:grpSpPr>
      <p:sp>
        <p:nvSpPr>
          <p:cNvPr id="1345" name="Shape 1345"/>
          <p:cNvSpPr txBox="1"/>
          <p:nvPr>
            <p:ph idx="1" type="body"/>
          </p:nvPr>
        </p:nvSpPr>
        <p:spPr>
          <a:xfrm>
            <a:off x="338328" y="1599479"/>
            <a:ext cx="3749040" cy="462286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These three placeholders can hold text, table, charts, smart art, or media.</a:t>
            </a:r>
          </a:p>
        </p:txBody>
      </p:sp>
      <p:sp>
        <p:nvSpPr>
          <p:cNvPr id="1346" name="Shape 1346"/>
          <p:cNvSpPr txBox="1"/>
          <p:nvPr>
            <p:ph idx="2" type="body"/>
          </p:nvPr>
        </p:nvSpPr>
        <p:spPr>
          <a:xfrm>
            <a:off x="4235126" y="1599479"/>
            <a:ext cx="3728166" cy="462286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These three placeholders can hold text, table, charts, smart art, or media.</a:t>
            </a:r>
          </a:p>
        </p:txBody>
      </p:sp>
      <p:sp>
        <p:nvSpPr>
          <p:cNvPr id="1347" name="Shape 1347"/>
          <p:cNvSpPr txBox="1"/>
          <p:nvPr>
            <p:ph idx="3" type="body"/>
          </p:nvPr>
        </p:nvSpPr>
        <p:spPr>
          <a:xfrm>
            <a:off x="8090178" y="1599479"/>
            <a:ext cx="3749040" cy="462286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These three placeholders can hold text, table, charts, smart art, or media.</a:t>
            </a:r>
          </a:p>
        </p:txBody>
      </p:sp>
      <p:sp>
        <p:nvSpPr>
          <p:cNvPr id="1348" name="Shape 1348"/>
          <p:cNvSpPr txBox="1"/>
          <p:nvPr>
            <p:ph idx="4"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
        <p:nvSpPr>
          <p:cNvPr id="1349" name="Shape 1349"/>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3-Column Layout</a:t>
            </a: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3" name="Shape 1353"/>
        <p:cNvGrpSpPr/>
        <p:nvPr/>
      </p:nvGrpSpPr>
      <p:grpSpPr>
        <a:xfrm>
          <a:off x="0" y="0"/>
          <a:ext cx="0" cy="0"/>
          <a:chOff x="0" y="0"/>
          <a:chExt cx="0" cy="0"/>
        </a:xfrm>
      </p:grpSpPr>
      <p:sp>
        <p:nvSpPr>
          <p:cNvPr id="1354" name="Shape 1354"/>
          <p:cNvSpPr txBox="1"/>
          <p:nvPr>
            <p:ph idx="1" type="body"/>
          </p:nvPr>
        </p:nvSpPr>
        <p:spPr>
          <a:xfrm>
            <a:off x="342878" y="1599479"/>
            <a:ext cx="3743721" cy="4622864"/>
          </a:xfrm>
          <a:prstGeom prst="rect">
            <a:avLst/>
          </a:prstGeom>
          <a:solidFill>
            <a:srgbClr val="E4E6E7"/>
          </a:solidFill>
          <a:ln>
            <a:noFill/>
          </a:ln>
        </p:spPr>
        <p:txBody>
          <a:bodyPr anchorCtr="0" anchor="t" bIns="182875" lIns="182875" rIns="182875" tIns="182875">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These three placeholders can hold text, table, charts, smart art, or media.</a:t>
            </a:r>
          </a:p>
        </p:txBody>
      </p:sp>
      <p:sp>
        <p:nvSpPr>
          <p:cNvPr id="1355" name="Shape 1355"/>
          <p:cNvSpPr txBox="1"/>
          <p:nvPr>
            <p:ph idx="2" type="body"/>
          </p:nvPr>
        </p:nvSpPr>
        <p:spPr>
          <a:xfrm>
            <a:off x="4229098" y="1599479"/>
            <a:ext cx="3730752" cy="4622864"/>
          </a:xfrm>
          <a:prstGeom prst="rect">
            <a:avLst/>
          </a:prstGeom>
          <a:solidFill>
            <a:srgbClr val="E4E6E7"/>
          </a:solidFill>
          <a:ln>
            <a:noFill/>
          </a:ln>
        </p:spPr>
        <p:txBody>
          <a:bodyPr anchorCtr="0" anchor="t" bIns="182875" lIns="182875" rIns="182875" tIns="182875">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These three placeholders can hold text, table, charts, smart art, or media.</a:t>
            </a:r>
          </a:p>
        </p:txBody>
      </p:sp>
      <p:sp>
        <p:nvSpPr>
          <p:cNvPr id="1356" name="Shape 1356"/>
          <p:cNvSpPr txBox="1"/>
          <p:nvPr>
            <p:ph idx="3" type="body"/>
          </p:nvPr>
        </p:nvSpPr>
        <p:spPr>
          <a:xfrm>
            <a:off x="8109614" y="1599479"/>
            <a:ext cx="3736459" cy="4622864"/>
          </a:xfrm>
          <a:prstGeom prst="rect">
            <a:avLst/>
          </a:prstGeom>
          <a:solidFill>
            <a:srgbClr val="E4E6E7"/>
          </a:solidFill>
          <a:ln>
            <a:noFill/>
          </a:ln>
        </p:spPr>
        <p:txBody>
          <a:bodyPr anchorCtr="0" anchor="t" bIns="182875" lIns="182875" rIns="182875" tIns="182875">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These three placeholders can hold text, table, charts, smart art, or media.</a:t>
            </a:r>
          </a:p>
        </p:txBody>
      </p:sp>
      <p:sp>
        <p:nvSpPr>
          <p:cNvPr id="1357" name="Shape 1357"/>
          <p:cNvSpPr txBox="1"/>
          <p:nvPr>
            <p:ph idx="4"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
        <p:nvSpPr>
          <p:cNvPr id="1358" name="Shape 1358"/>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3-Column Gray</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2" name="Shape 1362"/>
        <p:cNvGrpSpPr/>
        <p:nvPr/>
      </p:nvGrpSpPr>
      <p:grpSpPr>
        <a:xfrm>
          <a:off x="0" y="0"/>
          <a:ext cx="0" cy="0"/>
          <a:chOff x="0" y="0"/>
          <a:chExt cx="0" cy="0"/>
        </a:xfrm>
      </p:grpSpPr>
      <p:sp>
        <p:nvSpPr>
          <p:cNvPr id="1363" name="Shape 1363"/>
          <p:cNvSpPr txBox="1"/>
          <p:nvPr>
            <p:ph idx="1" type="body"/>
          </p:nvPr>
        </p:nvSpPr>
        <p:spPr>
          <a:xfrm>
            <a:off x="338328" y="2480258"/>
            <a:ext cx="3755988" cy="3112045"/>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Lorem ipsum dolor sit amet, consectetur</a:t>
            </a:r>
          </a:p>
          <a:p>
            <a:pPr indent="0" lvl="0" marL="0" marR="0" rtl="0" algn="l">
              <a:lnSpc>
                <a:spcPct val="100000"/>
              </a:lnSpc>
              <a:spcBef>
                <a:spcPts val="120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Cras egestas mauris ut </a:t>
            </a:r>
            <a:br>
              <a:rPr b="0" baseline="0" i="0" lang="en-US" sz="2000" u="none" cap="none" strike="noStrike">
                <a:solidFill>
                  <a:srgbClr val="7C868D"/>
                </a:solidFill>
                <a:latin typeface="Arial"/>
                <a:ea typeface="Arial"/>
                <a:cs typeface="Arial"/>
                <a:sym typeface="Arial"/>
              </a:rPr>
            </a:br>
            <a:r>
              <a:rPr b="0" baseline="0" i="0" lang="en-US" sz="2000" u="none" cap="none" strike="noStrike">
                <a:solidFill>
                  <a:srgbClr val="7C868D"/>
                </a:solidFill>
                <a:latin typeface="Arial"/>
                <a:ea typeface="Arial"/>
                <a:cs typeface="Arial"/>
                <a:sym typeface="Arial"/>
              </a:rPr>
              <a:t>faucibs cursus</a:t>
            </a:r>
          </a:p>
          <a:p>
            <a:pPr indent="0" lvl="0" marL="0" marR="0" rtl="0" algn="l">
              <a:lnSpc>
                <a:spcPct val="100000"/>
              </a:lnSpc>
              <a:spcBef>
                <a:spcPts val="120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Pellentesque et risus ac turpis maximus</a:t>
            </a:r>
          </a:p>
        </p:txBody>
      </p:sp>
      <p:sp>
        <p:nvSpPr>
          <p:cNvPr id="1364" name="Shape 1364"/>
          <p:cNvSpPr txBox="1"/>
          <p:nvPr>
            <p:ph idx="2" type="body"/>
          </p:nvPr>
        </p:nvSpPr>
        <p:spPr>
          <a:xfrm>
            <a:off x="4201062" y="2480258"/>
            <a:ext cx="3735929" cy="3112045"/>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Lorem ipsum dolor sit amet, consectetur</a:t>
            </a:r>
          </a:p>
          <a:p>
            <a:pPr indent="0" lvl="0" marL="0" marR="0" rtl="0" algn="l">
              <a:lnSpc>
                <a:spcPct val="100000"/>
              </a:lnSpc>
              <a:spcBef>
                <a:spcPts val="120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Cras egestas mauris ut </a:t>
            </a:r>
            <a:br>
              <a:rPr b="0" baseline="0" i="0" lang="en-US" sz="2000" u="none" cap="none" strike="noStrike">
                <a:solidFill>
                  <a:srgbClr val="7C868D"/>
                </a:solidFill>
                <a:latin typeface="Arial"/>
                <a:ea typeface="Arial"/>
                <a:cs typeface="Arial"/>
                <a:sym typeface="Arial"/>
              </a:rPr>
            </a:br>
            <a:r>
              <a:rPr b="0" baseline="0" i="0" lang="en-US" sz="2000" u="none" cap="none" strike="noStrike">
                <a:solidFill>
                  <a:srgbClr val="7C868D"/>
                </a:solidFill>
                <a:latin typeface="Arial"/>
                <a:ea typeface="Arial"/>
                <a:cs typeface="Arial"/>
                <a:sym typeface="Arial"/>
              </a:rPr>
              <a:t>faucibus cursus</a:t>
            </a:r>
          </a:p>
          <a:p>
            <a:pPr indent="0" lvl="0" marL="0" marR="0" rtl="0" algn="l">
              <a:lnSpc>
                <a:spcPct val="100000"/>
              </a:lnSpc>
              <a:spcBef>
                <a:spcPts val="120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Pellentesque et risus ac turpis maximus</a:t>
            </a:r>
          </a:p>
        </p:txBody>
      </p:sp>
      <p:sp>
        <p:nvSpPr>
          <p:cNvPr id="1365" name="Shape 1365"/>
          <p:cNvSpPr txBox="1"/>
          <p:nvPr>
            <p:ph idx="3" type="body"/>
          </p:nvPr>
        </p:nvSpPr>
        <p:spPr>
          <a:xfrm>
            <a:off x="8081106" y="2480258"/>
            <a:ext cx="3766147" cy="3112045"/>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Lorem ipsum dolor sit amet, consectetur</a:t>
            </a:r>
          </a:p>
          <a:p>
            <a:pPr indent="0" lvl="0" marL="0" marR="0" rtl="0" algn="l">
              <a:lnSpc>
                <a:spcPct val="100000"/>
              </a:lnSpc>
              <a:spcBef>
                <a:spcPts val="120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Cras egestas mauris ut </a:t>
            </a:r>
            <a:br>
              <a:rPr b="0" baseline="0" i="0" lang="en-US" sz="2000" u="none" cap="none" strike="noStrike">
                <a:solidFill>
                  <a:srgbClr val="7C868D"/>
                </a:solidFill>
                <a:latin typeface="Arial"/>
                <a:ea typeface="Arial"/>
                <a:cs typeface="Arial"/>
                <a:sym typeface="Arial"/>
              </a:rPr>
            </a:br>
            <a:r>
              <a:rPr b="0" baseline="0" i="0" lang="en-US" sz="2000" u="none" cap="none" strike="noStrike">
                <a:solidFill>
                  <a:srgbClr val="7C868D"/>
                </a:solidFill>
                <a:latin typeface="Arial"/>
                <a:ea typeface="Arial"/>
                <a:cs typeface="Arial"/>
                <a:sym typeface="Arial"/>
              </a:rPr>
              <a:t>faucibus cursus</a:t>
            </a:r>
          </a:p>
          <a:p>
            <a:pPr indent="0" lvl="0" marL="0" marR="0" rtl="0" algn="l">
              <a:lnSpc>
                <a:spcPct val="100000"/>
              </a:lnSpc>
              <a:spcBef>
                <a:spcPts val="120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Pellentesque et risus ac turpis maximus</a:t>
            </a:r>
          </a:p>
        </p:txBody>
      </p:sp>
      <p:sp>
        <p:nvSpPr>
          <p:cNvPr id="1366" name="Shape 1366"/>
          <p:cNvSpPr txBox="1"/>
          <p:nvPr>
            <p:ph idx="4" type="body"/>
          </p:nvPr>
        </p:nvSpPr>
        <p:spPr>
          <a:xfrm>
            <a:off x="338328" y="1600200"/>
            <a:ext cx="3759260" cy="681292"/>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600"/>
              </a:spcAft>
              <a:buClr>
                <a:srgbClr val="7F7F7F"/>
              </a:buClr>
              <a:buSzPct val="25000"/>
              <a:buFont typeface="Arial"/>
              <a:buNone/>
            </a:pPr>
            <a:r>
              <a:rPr b="0" baseline="0" i="0" lang="en-US" sz="2000" u="none" cap="none" strike="noStrike">
                <a:solidFill>
                  <a:schemeClr val="lt1"/>
                </a:solidFill>
                <a:latin typeface="Arial"/>
                <a:ea typeface="Arial"/>
                <a:cs typeface="Arial"/>
                <a:sym typeface="Arial"/>
              </a:rPr>
              <a:t>Salesforce Content</a:t>
            </a:r>
          </a:p>
        </p:txBody>
      </p:sp>
      <p:sp>
        <p:nvSpPr>
          <p:cNvPr id="1367" name="Shape 1367"/>
          <p:cNvSpPr txBox="1"/>
          <p:nvPr>
            <p:ph idx="5" type="body"/>
          </p:nvPr>
        </p:nvSpPr>
        <p:spPr>
          <a:xfrm>
            <a:off x="4220789" y="1600200"/>
            <a:ext cx="3731832" cy="681292"/>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600"/>
              </a:spcAft>
              <a:buClr>
                <a:srgbClr val="7F7F7F"/>
              </a:buClr>
              <a:buSzPct val="25000"/>
              <a:buFont typeface="Arial"/>
              <a:buNone/>
            </a:pPr>
            <a:r>
              <a:rPr b="0" baseline="0" i="0" lang="en-US" sz="2000" u="none" cap="none" strike="noStrike">
                <a:solidFill>
                  <a:schemeClr val="lt1"/>
                </a:solidFill>
                <a:latin typeface="Arial"/>
                <a:ea typeface="Arial"/>
                <a:cs typeface="Arial"/>
                <a:sym typeface="Arial"/>
              </a:rPr>
              <a:t>Salesforce Content</a:t>
            </a:r>
          </a:p>
        </p:txBody>
      </p:sp>
      <p:sp>
        <p:nvSpPr>
          <p:cNvPr id="1368" name="Shape 1368"/>
          <p:cNvSpPr txBox="1"/>
          <p:nvPr>
            <p:ph idx="6" type="body"/>
          </p:nvPr>
        </p:nvSpPr>
        <p:spPr>
          <a:xfrm>
            <a:off x="8104050" y="1600200"/>
            <a:ext cx="3749811" cy="681292"/>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600"/>
              </a:spcAft>
              <a:buClr>
                <a:srgbClr val="7F7F7F"/>
              </a:buClr>
              <a:buSzPct val="25000"/>
              <a:buFont typeface="Arial"/>
              <a:buNone/>
            </a:pPr>
            <a:r>
              <a:rPr b="0" baseline="0" i="0" lang="en-US" sz="2000" u="none" cap="none" strike="noStrike">
                <a:solidFill>
                  <a:schemeClr val="lt1"/>
                </a:solidFill>
                <a:latin typeface="Arial"/>
                <a:ea typeface="Arial"/>
                <a:cs typeface="Arial"/>
                <a:sym typeface="Arial"/>
              </a:rPr>
              <a:t>Salesforce Content</a:t>
            </a:r>
          </a:p>
        </p:txBody>
      </p:sp>
      <p:sp>
        <p:nvSpPr>
          <p:cNvPr id="1369" name="Shape 1369"/>
          <p:cNvSpPr txBox="1"/>
          <p:nvPr>
            <p:ph idx="7" type="body"/>
          </p:nvPr>
        </p:nvSpPr>
        <p:spPr>
          <a:xfrm>
            <a:off x="8080049" y="5660496"/>
            <a:ext cx="3770415" cy="225702"/>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600"/>
              </a:spcAft>
              <a:buClr>
                <a:schemeClr val="lt2"/>
              </a:buClr>
              <a:buSzPct val="25000"/>
              <a:buFont typeface="Noto Symbol"/>
              <a:buNone/>
            </a:pPr>
            <a:r>
              <a:rPr b="0" baseline="0" i="0" lang="en-US" sz="1600" u="none" cap="none" strike="noStrike">
                <a:solidFill>
                  <a:srgbClr val="0079A8"/>
                </a:solidFill>
                <a:latin typeface="Arial"/>
                <a:ea typeface="Arial"/>
                <a:cs typeface="Arial"/>
                <a:sym typeface="Arial"/>
              </a:rPr>
              <a:t>Subtext placeholder</a:t>
            </a:r>
          </a:p>
        </p:txBody>
      </p:sp>
      <p:sp>
        <p:nvSpPr>
          <p:cNvPr id="1370" name="Shape 1370"/>
          <p:cNvSpPr txBox="1"/>
          <p:nvPr>
            <p:ph idx="8" type="body"/>
          </p:nvPr>
        </p:nvSpPr>
        <p:spPr>
          <a:xfrm>
            <a:off x="338328" y="5660496"/>
            <a:ext cx="3730752" cy="225702"/>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1600" u="none" cap="none" strike="noStrike">
                <a:solidFill>
                  <a:srgbClr val="0079A8"/>
                </a:solidFill>
                <a:latin typeface="Arial"/>
                <a:ea typeface="Arial"/>
                <a:cs typeface="Arial"/>
                <a:sym typeface="Arial"/>
              </a:rPr>
              <a:t>Subtext placeholder</a:t>
            </a:r>
          </a:p>
        </p:txBody>
      </p:sp>
      <p:sp>
        <p:nvSpPr>
          <p:cNvPr id="1371" name="Shape 1371"/>
          <p:cNvSpPr txBox="1"/>
          <p:nvPr>
            <p:ph idx="9" type="body"/>
          </p:nvPr>
        </p:nvSpPr>
        <p:spPr>
          <a:xfrm>
            <a:off x="4221869" y="5660496"/>
            <a:ext cx="3730752" cy="225702"/>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1600" u="none" cap="none" strike="noStrike">
                <a:solidFill>
                  <a:srgbClr val="0079A8"/>
                </a:solidFill>
                <a:latin typeface="Arial"/>
                <a:ea typeface="Arial"/>
                <a:cs typeface="Arial"/>
                <a:sym typeface="Arial"/>
              </a:rPr>
              <a:t>Subtext placeholder</a:t>
            </a:r>
          </a:p>
        </p:txBody>
      </p:sp>
      <p:sp>
        <p:nvSpPr>
          <p:cNvPr id="1372" name="Shape 1372"/>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3-Column With Titles</a:t>
            </a:r>
          </a:p>
        </p:txBody>
      </p:sp>
      <p:sp>
        <p:nvSpPr>
          <p:cNvPr id="1373" name="Shape 1373"/>
          <p:cNvSpPr txBox="1"/>
          <p:nvPr>
            <p:ph idx="13"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sp>
        <p:nvSpPr>
          <p:cNvPr id="404" name="Shape 404"/>
          <p:cNvSpPr txBox="1"/>
          <p:nvPr>
            <p:ph idx="1" type="body"/>
          </p:nvPr>
        </p:nvSpPr>
        <p:spPr>
          <a:xfrm>
            <a:off x="338328" y="1600200"/>
            <a:ext cx="3759300" cy="681299"/>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600"/>
              </a:spcAft>
              <a:buClr>
                <a:srgbClr val="7F7F7F"/>
              </a:buClr>
              <a:buSzPct val="25000"/>
              <a:buFont typeface="Arial"/>
              <a:buNone/>
            </a:pPr>
            <a:r>
              <a:rPr lang="en-US" sz="2000">
                <a:solidFill>
                  <a:schemeClr val="lt1"/>
                </a:solidFill>
              </a:rPr>
              <a:t>Integrating Mobile Push SDK</a:t>
            </a:r>
          </a:p>
        </p:txBody>
      </p:sp>
      <p:sp>
        <p:nvSpPr>
          <p:cNvPr id="405" name="Shape 405"/>
          <p:cNvSpPr txBox="1"/>
          <p:nvPr>
            <p:ph idx="2" type="body"/>
          </p:nvPr>
        </p:nvSpPr>
        <p:spPr>
          <a:xfrm>
            <a:off x="4220789" y="1600200"/>
            <a:ext cx="3731699" cy="681299"/>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600"/>
              </a:spcAft>
              <a:buClr>
                <a:srgbClr val="7F7F7F"/>
              </a:buClr>
              <a:buSzPct val="25000"/>
              <a:buFont typeface="Arial"/>
              <a:buNone/>
            </a:pPr>
            <a:r>
              <a:rPr lang="en-US" sz="2000">
                <a:solidFill>
                  <a:schemeClr val="lt1"/>
                </a:solidFill>
              </a:rPr>
              <a:t>Composing a Mobile Push</a:t>
            </a:r>
          </a:p>
        </p:txBody>
      </p:sp>
      <p:sp>
        <p:nvSpPr>
          <p:cNvPr id="406" name="Shape 406"/>
          <p:cNvSpPr txBox="1"/>
          <p:nvPr>
            <p:ph idx="3" type="body"/>
          </p:nvPr>
        </p:nvSpPr>
        <p:spPr>
          <a:xfrm>
            <a:off x="8104050" y="1600200"/>
            <a:ext cx="3749699" cy="681299"/>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600"/>
              </a:spcAft>
              <a:buClr>
                <a:srgbClr val="7F7F7F"/>
              </a:buClr>
              <a:buSzPct val="25000"/>
              <a:buFont typeface="Arial"/>
              <a:buNone/>
            </a:pPr>
            <a:r>
              <a:rPr lang="en-US" sz="2000">
                <a:solidFill>
                  <a:schemeClr val="lt1"/>
                </a:solidFill>
              </a:rPr>
              <a:t>Old Timey IoT Fun!</a:t>
            </a:r>
          </a:p>
        </p:txBody>
      </p:sp>
      <p:sp>
        <p:nvSpPr>
          <p:cNvPr id="407" name="Shape 407"/>
          <p:cNvSpPr txBox="1"/>
          <p:nvPr>
            <p:ph idx="4" type="body"/>
          </p:nvPr>
        </p:nvSpPr>
        <p:spPr>
          <a:xfrm>
            <a:off x="8080049" y="5736696"/>
            <a:ext cx="3770400" cy="225599"/>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600"/>
              </a:spcAft>
              <a:buClr>
                <a:schemeClr val="lt2"/>
              </a:buClr>
              <a:buSzPct val="25000"/>
              <a:buFont typeface="Noto Symbol"/>
              <a:buNone/>
            </a:pPr>
            <a:r>
              <a:rPr lang="en-US" sz="1600">
                <a:solidFill>
                  <a:srgbClr val="0079A8"/>
                </a:solidFill>
              </a:rPr>
              <a:t>Internet of Rotary Phones (IoRP)</a:t>
            </a:r>
          </a:p>
        </p:txBody>
      </p:sp>
      <p:sp>
        <p:nvSpPr>
          <p:cNvPr id="408" name="Shape 408"/>
          <p:cNvSpPr txBox="1"/>
          <p:nvPr>
            <p:ph idx="5" type="body"/>
          </p:nvPr>
        </p:nvSpPr>
        <p:spPr>
          <a:xfrm>
            <a:off x="338328" y="5736696"/>
            <a:ext cx="3730800" cy="225599"/>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600"/>
              </a:spcAft>
              <a:buClr>
                <a:srgbClr val="7F7F7F"/>
              </a:buClr>
              <a:buSzPct val="25000"/>
              <a:buFont typeface="Arial"/>
              <a:buNone/>
            </a:pPr>
            <a:r>
              <a:rPr lang="en-US" sz="1600">
                <a:solidFill>
                  <a:srgbClr val="0079A8"/>
                </a:solidFill>
              </a:rPr>
              <a:t>Getting Started</a:t>
            </a:r>
          </a:p>
        </p:txBody>
      </p:sp>
      <p:sp>
        <p:nvSpPr>
          <p:cNvPr id="409" name="Shape 409"/>
          <p:cNvSpPr txBox="1"/>
          <p:nvPr>
            <p:ph idx="6" type="body"/>
          </p:nvPr>
        </p:nvSpPr>
        <p:spPr>
          <a:xfrm>
            <a:off x="4221869" y="5736696"/>
            <a:ext cx="3730800" cy="225599"/>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600"/>
              </a:spcAft>
              <a:buClr>
                <a:srgbClr val="7F7F7F"/>
              </a:buClr>
              <a:buSzPct val="25000"/>
              <a:buFont typeface="Arial"/>
              <a:buNone/>
            </a:pPr>
            <a:r>
              <a:rPr lang="en-US" sz="1600">
                <a:solidFill>
                  <a:srgbClr val="0079A8"/>
                </a:solidFill>
              </a:rPr>
              <a:t>Putting it all together</a:t>
            </a:r>
          </a:p>
        </p:txBody>
      </p:sp>
      <p:sp>
        <p:nvSpPr>
          <p:cNvPr id="410" name="Shape 410"/>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To the Code!</a:t>
            </a:r>
          </a:p>
        </p:txBody>
      </p:sp>
      <p:sp>
        <p:nvSpPr>
          <p:cNvPr id="411" name="Shape 411"/>
          <p:cNvSpPr txBox="1"/>
          <p:nvPr>
            <p:ph idx="7" type="body"/>
          </p:nvPr>
        </p:nvSpPr>
        <p:spPr>
          <a:xfrm>
            <a:off x="338328" y="1021079"/>
            <a:ext cx="11484899" cy="33869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lang="en-US" sz="2400">
                <a:solidFill>
                  <a:schemeClr val="accent2"/>
                </a:solidFill>
              </a:rPr>
              <a:t>What will we demonstrate?</a:t>
            </a:r>
          </a:p>
        </p:txBody>
      </p:sp>
      <p:pic>
        <p:nvPicPr>
          <p:cNvPr id="412" name="Shape 412"/>
          <p:cNvPicPr preferRelativeResize="0"/>
          <p:nvPr/>
        </p:nvPicPr>
        <p:blipFill rotWithShape="1">
          <a:blip r:embed="rId3">
            <a:alphaModFix/>
          </a:blip>
          <a:srcRect b="4420" l="0" r="0" t="25408"/>
          <a:stretch/>
        </p:blipFill>
        <p:spPr>
          <a:xfrm>
            <a:off x="8104050" y="2237475"/>
            <a:ext cx="3719174" cy="3352975"/>
          </a:xfrm>
          <a:prstGeom prst="rect">
            <a:avLst/>
          </a:prstGeom>
          <a:noFill/>
          <a:ln>
            <a:noFill/>
          </a:ln>
        </p:spPr>
      </p:pic>
      <p:pic>
        <p:nvPicPr>
          <p:cNvPr id="413" name="Shape 413"/>
          <p:cNvPicPr preferRelativeResize="0"/>
          <p:nvPr/>
        </p:nvPicPr>
        <p:blipFill rotWithShape="1">
          <a:blip r:embed="rId4">
            <a:alphaModFix/>
          </a:blip>
          <a:srcRect b="17990" l="0" r="0" t="10647"/>
          <a:stretch/>
        </p:blipFill>
        <p:spPr>
          <a:xfrm>
            <a:off x="8075150" y="2237475"/>
            <a:ext cx="3794286" cy="3423024"/>
          </a:xfrm>
          <a:prstGeom prst="rect">
            <a:avLst/>
          </a:prstGeom>
          <a:noFill/>
          <a:ln>
            <a:noFill/>
          </a:ln>
        </p:spPr>
      </p:pic>
      <p:pic>
        <p:nvPicPr>
          <p:cNvPr id="414" name="Shape 414"/>
          <p:cNvPicPr preferRelativeResize="0"/>
          <p:nvPr/>
        </p:nvPicPr>
        <p:blipFill rotWithShape="1">
          <a:blip r:embed="rId5">
            <a:alphaModFix/>
          </a:blip>
          <a:srcRect b="27772" l="0" r="0" t="9349"/>
          <a:stretch/>
        </p:blipFill>
        <p:spPr>
          <a:xfrm>
            <a:off x="4221875" y="2281500"/>
            <a:ext cx="3719174" cy="3352974"/>
          </a:xfrm>
          <a:prstGeom prst="rect">
            <a:avLst/>
          </a:prstGeom>
          <a:noFill/>
          <a:ln>
            <a:noFill/>
          </a:ln>
        </p:spPr>
      </p:pic>
      <p:pic>
        <p:nvPicPr>
          <p:cNvPr id="415" name="Shape 415"/>
          <p:cNvPicPr preferRelativeResize="0"/>
          <p:nvPr/>
        </p:nvPicPr>
        <p:blipFill rotWithShape="1">
          <a:blip r:embed="rId6">
            <a:alphaModFix/>
          </a:blip>
          <a:srcRect b="40568" l="0" r="11979" t="0"/>
          <a:stretch/>
        </p:blipFill>
        <p:spPr>
          <a:xfrm>
            <a:off x="338325" y="2388550"/>
            <a:ext cx="3730800" cy="3271949"/>
          </a:xfrm>
          <a:prstGeom prst="rect">
            <a:avLst/>
          </a:prstGeom>
          <a:noFill/>
          <a:ln>
            <a:noFill/>
          </a:ln>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7" name="Shape 1377"/>
        <p:cNvGrpSpPr/>
        <p:nvPr/>
      </p:nvGrpSpPr>
      <p:grpSpPr>
        <a:xfrm>
          <a:off x="0" y="0"/>
          <a:ext cx="0" cy="0"/>
          <a:chOff x="0" y="0"/>
          <a:chExt cx="0" cy="0"/>
        </a:xfrm>
      </p:grpSpPr>
      <p:pic>
        <p:nvPicPr>
          <p:cNvPr id="1378" name="Shape 1378"/>
          <p:cNvPicPr preferRelativeResize="0"/>
          <p:nvPr>
            <p:ph idx="2" type="pic"/>
          </p:nvPr>
        </p:nvPicPr>
        <p:blipFill rotWithShape="1">
          <a:blip r:embed="rId3">
            <a:alphaModFix/>
          </a:blip>
          <a:srcRect b="0" l="18600" r="18600" t="0"/>
          <a:stretch/>
        </p:blipFill>
        <p:spPr>
          <a:xfrm>
            <a:off x="336548" y="1597025"/>
            <a:ext cx="3752871" cy="3978333"/>
          </a:xfrm>
          <a:prstGeom prst="rect">
            <a:avLst/>
          </a:prstGeom>
          <a:noFill/>
          <a:ln>
            <a:noFill/>
          </a:ln>
        </p:spPr>
      </p:pic>
      <p:pic>
        <p:nvPicPr>
          <p:cNvPr id="1379" name="Shape 1379"/>
          <p:cNvPicPr preferRelativeResize="0"/>
          <p:nvPr>
            <p:ph idx="3" type="pic"/>
          </p:nvPr>
        </p:nvPicPr>
        <p:blipFill rotWithShape="1">
          <a:blip r:embed="rId4">
            <a:alphaModFix/>
          </a:blip>
          <a:srcRect b="14402" l="0" r="0" t="14402"/>
          <a:stretch/>
        </p:blipFill>
        <p:spPr>
          <a:xfrm>
            <a:off x="4229382" y="1597025"/>
            <a:ext cx="3723533" cy="3980820"/>
          </a:xfrm>
          <a:prstGeom prst="rect">
            <a:avLst/>
          </a:prstGeom>
          <a:noFill/>
          <a:ln>
            <a:noFill/>
          </a:ln>
        </p:spPr>
      </p:pic>
      <p:pic>
        <p:nvPicPr>
          <p:cNvPr id="1380" name="Shape 1380"/>
          <p:cNvPicPr preferRelativeResize="0"/>
          <p:nvPr>
            <p:ph idx="4" type="pic"/>
          </p:nvPr>
        </p:nvPicPr>
        <p:blipFill rotWithShape="1">
          <a:blip r:embed="rId5">
            <a:alphaModFix/>
          </a:blip>
          <a:srcRect b="0" l="18667" r="18667" t="0"/>
          <a:stretch/>
        </p:blipFill>
        <p:spPr>
          <a:xfrm>
            <a:off x="8101820" y="1597025"/>
            <a:ext cx="3746254" cy="3978333"/>
          </a:xfrm>
          <a:prstGeom prst="rect">
            <a:avLst/>
          </a:prstGeom>
          <a:noFill/>
          <a:ln>
            <a:noFill/>
          </a:ln>
        </p:spPr>
      </p:pic>
      <p:sp>
        <p:nvSpPr>
          <p:cNvPr id="1381" name="Shape 1381"/>
          <p:cNvSpPr txBox="1"/>
          <p:nvPr>
            <p:ph idx="1" type="body"/>
          </p:nvPr>
        </p:nvSpPr>
        <p:spPr>
          <a:xfrm>
            <a:off x="337216" y="5786194"/>
            <a:ext cx="3749040" cy="50284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1400" u="none" cap="none" strike="noStrike">
                <a:solidFill>
                  <a:srgbClr val="7C868D"/>
                </a:solidFill>
                <a:latin typeface="Arial"/>
                <a:ea typeface="Arial"/>
                <a:cs typeface="Arial"/>
                <a:sym typeface="Arial"/>
              </a:rPr>
              <a:t>Placeholder for text</a:t>
            </a:r>
          </a:p>
        </p:txBody>
      </p:sp>
      <p:sp>
        <p:nvSpPr>
          <p:cNvPr id="1382" name="Shape 1382"/>
          <p:cNvSpPr txBox="1"/>
          <p:nvPr>
            <p:ph idx="5" type="body"/>
          </p:nvPr>
        </p:nvSpPr>
        <p:spPr>
          <a:xfrm>
            <a:off x="4218267" y="5786194"/>
            <a:ext cx="3749040" cy="50284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1400" u="none" cap="none" strike="noStrike">
                <a:solidFill>
                  <a:srgbClr val="7C868D"/>
                </a:solidFill>
                <a:latin typeface="Arial"/>
                <a:ea typeface="Arial"/>
                <a:cs typeface="Arial"/>
                <a:sym typeface="Arial"/>
              </a:rPr>
              <a:t>Placeholder for text</a:t>
            </a:r>
          </a:p>
        </p:txBody>
      </p:sp>
      <p:sp>
        <p:nvSpPr>
          <p:cNvPr id="1383" name="Shape 1383"/>
          <p:cNvSpPr txBox="1"/>
          <p:nvPr>
            <p:ph idx="6" type="body"/>
          </p:nvPr>
        </p:nvSpPr>
        <p:spPr>
          <a:xfrm>
            <a:off x="8112686" y="5786194"/>
            <a:ext cx="3749040" cy="50284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1400" u="none" cap="none" strike="noStrike">
                <a:solidFill>
                  <a:srgbClr val="7C868D"/>
                </a:solidFill>
                <a:latin typeface="Arial"/>
                <a:ea typeface="Arial"/>
                <a:cs typeface="Arial"/>
                <a:sym typeface="Arial"/>
              </a:rPr>
              <a:t>Placeholder for text</a:t>
            </a:r>
          </a:p>
        </p:txBody>
      </p:sp>
      <p:sp>
        <p:nvSpPr>
          <p:cNvPr id="1384" name="Shape 1384"/>
          <p:cNvSpPr txBox="1"/>
          <p:nvPr>
            <p:ph idx="7"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
        <p:nvSpPr>
          <p:cNvPr id="1385" name="Shape 1385"/>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3-Column Photos Layout</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9" name="Shape 1389"/>
        <p:cNvGrpSpPr/>
        <p:nvPr/>
      </p:nvGrpSpPr>
      <p:grpSpPr>
        <a:xfrm>
          <a:off x="0" y="0"/>
          <a:ext cx="0" cy="0"/>
          <a:chOff x="0" y="0"/>
          <a:chExt cx="0" cy="0"/>
        </a:xfrm>
      </p:grpSpPr>
      <p:sp>
        <p:nvSpPr>
          <p:cNvPr id="1390" name="Shape 1390"/>
          <p:cNvSpPr txBox="1"/>
          <p:nvPr>
            <p:ph idx="1" type="body"/>
          </p:nvPr>
        </p:nvSpPr>
        <p:spPr>
          <a:xfrm>
            <a:off x="338328" y="1599479"/>
            <a:ext cx="2715767" cy="462758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These placeholders can hold text, tables, charts, images, or media.</a:t>
            </a:r>
          </a:p>
        </p:txBody>
      </p:sp>
      <p:sp>
        <p:nvSpPr>
          <p:cNvPr id="1391" name="Shape 1391"/>
          <p:cNvSpPr txBox="1"/>
          <p:nvPr>
            <p:ph idx="2" type="body"/>
          </p:nvPr>
        </p:nvSpPr>
        <p:spPr>
          <a:xfrm>
            <a:off x="3272034" y="1599479"/>
            <a:ext cx="2715767" cy="462758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These placeholders can hold text, tables, charts, images, or media.</a:t>
            </a:r>
          </a:p>
          <a:p>
            <a:pPr indent="127000" lvl="0" marL="0" marR="0" rtl="0" algn="l">
              <a:lnSpc>
                <a:spcPct val="100000"/>
              </a:lnSpc>
              <a:spcBef>
                <a:spcPts val="1200"/>
              </a:spcBef>
              <a:spcAft>
                <a:spcPts val="600"/>
              </a:spcAft>
              <a:buClr>
                <a:srgbClr val="7F7F7F"/>
              </a:buClr>
              <a:buFont typeface="Arial"/>
              <a:buNone/>
            </a:pPr>
            <a:r>
              <a:t/>
            </a:r>
            <a:endParaRPr b="0" baseline="0" i="0" sz="2000" u="none" cap="none" strike="noStrike">
              <a:solidFill>
                <a:srgbClr val="7C868D"/>
              </a:solidFill>
              <a:latin typeface="Arial"/>
              <a:ea typeface="Arial"/>
              <a:cs typeface="Arial"/>
              <a:sym typeface="Arial"/>
            </a:endParaRPr>
          </a:p>
        </p:txBody>
      </p:sp>
      <p:sp>
        <p:nvSpPr>
          <p:cNvPr id="1392" name="Shape 1392"/>
          <p:cNvSpPr txBox="1"/>
          <p:nvPr>
            <p:ph idx="3" type="body"/>
          </p:nvPr>
        </p:nvSpPr>
        <p:spPr>
          <a:xfrm>
            <a:off x="6205742" y="1599479"/>
            <a:ext cx="2715767" cy="462758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These placeholders can hold text, tables, charts, images, or media.</a:t>
            </a:r>
          </a:p>
        </p:txBody>
      </p:sp>
      <p:sp>
        <p:nvSpPr>
          <p:cNvPr id="1393" name="Shape 1393"/>
          <p:cNvSpPr txBox="1"/>
          <p:nvPr>
            <p:ph idx="4" type="body"/>
          </p:nvPr>
        </p:nvSpPr>
        <p:spPr>
          <a:xfrm>
            <a:off x="9139449" y="1599479"/>
            <a:ext cx="2715767" cy="462758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These placeholders can hold text, tables, charts, images, or media.</a:t>
            </a:r>
          </a:p>
          <a:p>
            <a:pPr indent="127000" lvl="0" marL="0" marR="0" rtl="0" algn="l">
              <a:lnSpc>
                <a:spcPct val="100000"/>
              </a:lnSpc>
              <a:spcBef>
                <a:spcPts val="1200"/>
              </a:spcBef>
              <a:spcAft>
                <a:spcPts val="600"/>
              </a:spcAft>
              <a:buClr>
                <a:srgbClr val="7F7F7F"/>
              </a:buClr>
              <a:buFont typeface="Arial"/>
              <a:buNone/>
            </a:pPr>
            <a:r>
              <a:t/>
            </a:r>
            <a:endParaRPr b="0" baseline="0" i="0" sz="2000" u="none" cap="none" strike="noStrike">
              <a:solidFill>
                <a:srgbClr val="7C868D"/>
              </a:solidFill>
              <a:latin typeface="Arial"/>
              <a:ea typeface="Arial"/>
              <a:cs typeface="Arial"/>
              <a:sym typeface="Arial"/>
            </a:endParaRPr>
          </a:p>
        </p:txBody>
      </p:sp>
      <p:sp>
        <p:nvSpPr>
          <p:cNvPr id="1394" name="Shape 1394"/>
          <p:cNvSpPr txBox="1"/>
          <p:nvPr>
            <p:ph idx="5"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
        <p:nvSpPr>
          <p:cNvPr id="1395" name="Shape 1395"/>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4-Column Layout</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9" name="Shape 1399"/>
        <p:cNvGrpSpPr/>
        <p:nvPr/>
      </p:nvGrpSpPr>
      <p:grpSpPr>
        <a:xfrm>
          <a:off x="0" y="0"/>
          <a:ext cx="0" cy="0"/>
          <a:chOff x="0" y="0"/>
          <a:chExt cx="0" cy="0"/>
        </a:xfrm>
      </p:grpSpPr>
      <p:sp>
        <p:nvSpPr>
          <p:cNvPr id="1400" name="Shape 1400"/>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4-Column Multi Layout</a:t>
            </a:r>
          </a:p>
        </p:txBody>
      </p:sp>
      <p:sp>
        <p:nvSpPr>
          <p:cNvPr id="1401" name="Shape 1401"/>
          <p:cNvSpPr txBox="1"/>
          <p:nvPr>
            <p:ph idx="1" type="body"/>
          </p:nvPr>
        </p:nvSpPr>
        <p:spPr>
          <a:xfrm>
            <a:off x="338328" y="3526969"/>
            <a:ext cx="2715767" cy="270009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These four placeholders can hold text, table, charts, smart art, or media.</a:t>
            </a:r>
          </a:p>
        </p:txBody>
      </p:sp>
      <p:sp>
        <p:nvSpPr>
          <p:cNvPr id="1402" name="Shape 1402"/>
          <p:cNvSpPr txBox="1"/>
          <p:nvPr>
            <p:ph idx="2" type="body"/>
          </p:nvPr>
        </p:nvSpPr>
        <p:spPr>
          <a:xfrm>
            <a:off x="3272034" y="3526969"/>
            <a:ext cx="2715767" cy="270009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These four placeholders can hold text, table, charts, smart art, or media.</a:t>
            </a:r>
          </a:p>
        </p:txBody>
      </p:sp>
      <p:sp>
        <p:nvSpPr>
          <p:cNvPr id="1403" name="Shape 1403"/>
          <p:cNvSpPr txBox="1"/>
          <p:nvPr>
            <p:ph idx="3" type="body"/>
          </p:nvPr>
        </p:nvSpPr>
        <p:spPr>
          <a:xfrm>
            <a:off x="6205742" y="3526969"/>
            <a:ext cx="2715767" cy="270009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These four placeholders can hold text, table, charts, smart art, or media.</a:t>
            </a:r>
          </a:p>
        </p:txBody>
      </p:sp>
      <p:sp>
        <p:nvSpPr>
          <p:cNvPr id="1404" name="Shape 1404"/>
          <p:cNvSpPr txBox="1"/>
          <p:nvPr>
            <p:ph idx="4" type="body"/>
          </p:nvPr>
        </p:nvSpPr>
        <p:spPr>
          <a:xfrm>
            <a:off x="9139449" y="3526969"/>
            <a:ext cx="2715767" cy="270009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These four placeholders can hold text, table, charts, smart art, or media.</a:t>
            </a:r>
          </a:p>
        </p:txBody>
      </p:sp>
      <p:pic>
        <p:nvPicPr>
          <p:cNvPr id="1405" name="Shape 1405"/>
          <p:cNvPicPr preferRelativeResize="0"/>
          <p:nvPr>
            <p:ph idx="5" type="pic"/>
          </p:nvPr>
        </p:nvPicPr>
        <p:blipFill rotWithShape="1">
          <a:blip r:embed="rId3">
            <a:alphaModFix/>
          </a:blip>
          <a:srcRect b="2936" l="0" r="0" t="2936"/>
          <a:stretch/>
        </p:blipFill>
        <p:spPr>
          <a:xfrm>
            <a:off x="344423" y="1703211"/>
            <a:ext cx="2703576" cy="1694178"/>
          </a:xfrm>
          <a:prstGeom prst="rect">
            <a:avLst/>
          </a:prstGeom>
          <a:noFill/>
          <a:ln>
            <a:noFill/>
          </a:ln>
        </p:spPr>
      </p:pic>
      <p:pic>
        <p:nvPicPr>
          <p:cNvPr id="1406" name="Shape 1406"/>
          <p:cNvPicPr preferRelativeResize="0"/>
          <p:nvPr>
            <p:ph idx="6" type="pic"/>
          </p:nvPr>
        </p:nvPicPr>
        <p:blipFill rotWithShape="1">
          <a:blip r:embed="rId3">
            <a:alphaModFix/>
          </a:blip>
          <a:srcRect b="3265" l="0" r="0" t="3265"/>
          <a:stretch/>
        </p:blipFill>
        <p:spPr>
          <a:xfrm>
            <a:off x="3266831" y="1703211"/>
            <a:ext cx="2723179" cy="1694178"/>
          </a:xfrm>
          <a:prstGeom prst="rect">
            <a:avLst/>
          </a:prstGeom>
          <a:noFill/>
          <a:ln>
            <a:noFill/>
          </a:ln>
        </p:spPr>
      </p:pic>
      <p:pic>
        <p:nvPicPr>
          <p:cNvPr id="1407" name="Shape 1407"/>
          <p:cNvPicPr preferRelativeResize="0"/>
          <p:nvPr>
            <p:ph idx="7" type="pic"/>
          </p:nvPr>
        </p:nvPicPr>
        <p:blipFill rotWithShape="1">
          <a:blip r:embed="rId3">
            <a:alphaModFix/>
          </a:blip>
          <a:srcRect b="2964" l="0" r="0" t="2964"/>
          <a:stretch/>
        </p:blipFill>
        <p:spPr>
          <a:xfrm>
            <a:off x="6205414" y="1703211"/>
            <a:ext cx="2705660" cy="1694178"/>
          </a:xfrm>
          <a:prstGeom prst="rect">
            <a:avLst/>
          </a:prstGeom>
          <a:noFill/>
          <a:ln>
            <a:noFill/>
          </a:ln>
        </p:spPr>
      </p:pic>
      <p:pic>
        <p:nvPicPr>
          <p:cNvPr id="1408" name="Shape 1408"/>
          <p:cNvPicPr preferRelativeResize="0"/>
          <p:nvPr>
            <p:ph idx="8" type="pic"/>
          </p:nvPr>
        </p:nvPicPr>
        <p:blipFill rotWithShape="1">
          <a:blip r:embed="rId3">
            <a:alphaModFix/>
          </a:blip>
          <a:srcRect b="3292" l="0" r="0" t="3291"/>
          <a:stretch/>
        </p:blipFill>
        <p:spPr>
          <a:xfrm>
            <a:off x="9126478" y="1703211"/>
            <a:ext cx="2724208" cy="1694178"/>
          </a:xfrm>
          <a:prstGeom prst="rect">
            <a:avLst/>
          </a:prstGeom>
          <a:noFill/>
          <a:ln>
            <a:noFill/>
          </a:ln>
        </p:spPr>
      </p:pic>
      <p:sp>
        <p:nvSpPr>
          <p:cNvPr id="1409" name="Shape 1409"/>
          <p:cNvSpPr txBox="1"/>
          <p:nvPr>
            <p:ph idx="9"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3" name="Shape 1413"/>
        <p:cNvGrpSpPr/>
        <p:nvPr/>
      </p:nvGrpSpPr>
      <p:grpSpPr>
        <a:xfrm>
          <a:off x="0" y="0"/>
          <a:ext cx="0" cy="0"/>
          <a:chOff x="0" y="0"/>
          <a:chExt cx="0" cy="0"/>
        </a:xfrm>
      </p:grpSpPr>
      <p:sp>
        <p:nvSpPr>
          <p:cNvPr id="1414" name="Shape 141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4-Column Photos</a:t>
            </a:r>
          </a:p>
        </p:txBody>
      </p:sp>
      <p:pic>
        <p:nvPicPr>
          <p:cNvPr id="1415" name="Shape 1415"/>
          <p:cNvPicPr preferRelativeResize="0"/>
          <p:nvPr>
            <p:ph idx="2" type="pic"/>
          </p:nvPr>
        </p:nvPicPr>
        <p:blipFill rotWithShape="1">
          <a:blip r:embed="rId3">
            <a:alphaModFix/>
          </a:blip>
          <a:srcRect b="0" l="26768" r="26768" t="0"/>
          <a:stretch/>
        </p:blipFill>
        <p:spPr>
          <a:xfrm>
            <a:off x="332622" y="1703210"/>
            <a:ext cx="2727178" cy="3905642"/>
          </a:xfrm>
          <a:prstGeom prst="rect">
            <a:avLst/>
          </a:prstGeom>
          <a:noFill/>
          <a:ln>
            <a:noFill/>
          </a:ln>
        </p:spPr>
      </p:pic>
      <p:pic>
        <p:nvPicPr>
          <p:cNvPr id="1416" name="Shape 1416"/>
          <p:cNvPicPr preferRelativeResize="0"/>
          <p:nvPr>
            <p:ph idx="3" type="pic"/>
          </p:nvPr>
        </p:nvPicPr>
        <p:blipFill rotWithShape="1">
          <a:blip r:embed="rId3">
            <a:alphaModFix/>
          </a:blip>
          <a:srcRect b="0" l="26754" r="26753" t="0"/>
          <a:stretch/>
        </p:blipFill>
        <p:spPr>
          <a:xfrm>
            <a:off x="3257205" y="1703210"/>
            <a:ext cx="2727178" cy="3905642"/>
          </a:xfrm>
          <a:prstGeom prst="rect">
            <a:avLst/>
          </a:prstGeom>
          <a:noFill/>
          <a:ln>
            <a:noFill/>
          </a:ln>
        </p:spPr>
      </p:pic>
      <p:pic>
        <p:nvPicPr>
          <p:cNvPr id="1417" name="Shape 1417"/>
          <p:cNvPicPr preferRelativeResize="0"/>
          <p:nvPr>
            <p:ph idx="4" type="pic"/>
          </p:nvPr>
        </p:nvPicPr>
        <p:blipFill rotWithShape="1">
          <a:blip r:embed="rId3">
            <a:alphaModFix/>
          </a:blip>
          <a:srcRect b="0" l="26754" r="26753" t="0"/>
          <a:stretch/>
        </p:blipFill>
        <p:spPr>
          <a:xfrm>
            <a:off x="6181787" y="1703210"/>
            <a:ext cx="2727178" cy="3905642"/>
          </a:xfrm>
          <a:prstGeom prst="rect">
            <a:avLst/>
          </a:prstGeom>
          <a:noFill/>
          <a:ln>
            <a:noFill/>
          </a:ln>
        </p:spPr>
      </p:pic>
      <p:pic>
        <p:nvPicPr>
          <p:cNvPr id="1418" name="Shape 1418"/>
          <p:cNvPicPr preferRelativeResize="0"/>
          <p:nvPr>
            <p:ph idx="5" type="pic"/>
          </p:nvPr>
        </p:nvPicPr>
        <p:blipFill rotWithShape="1">
          <a:blip r:embed="rId3">
            <a:alphaModFix/>
          </a:blip>
          <a:srcRect b="0" l="26754" r="26753" t="0"/>
          <a:stretch/>
        </p:blipFill>
        <p:spPr>
          <a:xfrm>
            <a:off x="9106368" y="1703210"/>
            <a:ext cx="2727178" cy="3905642"/>
          </a:xfrm>
          <a:prstGeom prst="rect">
            <a:avLst/>
          </a:prstGeom>
          <a:noFill/>
          <a:ln>
            <a:noFill/>
          </a:ln>
        </p:spPr>
      </p:pic>
      <p:sp>
        <p:nvSpPr>
          <p:cNvPr id="1419" name="Shape 1419"/>
          <p:cNvSpPr txBox="1"/>
          <p:nvPr>
            <p:ph idx="1" type="body"/>
          </p:nvPr>
        </p:nvSpPr>
        <p:spPr>
          <a:xfrm>
            <a:off x="333375" y="5786194"/>
            <a:ext cx="2720974" cy="50284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1400" u="none" cap="none" strike="noStrike">
                <a:solidFill>
                  <a:srgbClr val="7C868D"/>
                </a:solidFill>
                <a:latin typeface="Arial"/>
                <a:ea typeface="Arial"/>
                <a:cs typeface="Arial"/>
                <a:sym typeface="Arial"/>
              </a:rPr>
              <a:t>Placeholder for text</a:t>
            </a:r>
          </a:p>
        </p:txBody>
      </p:sp>
      <p:sp>
        <p:nvSpPr>
          <p:cNvPr id="1420" name="Shape 1420"/>
          <p:cNvSpPr txBox="1"/>
          <p:nvPr>
            <p:ph idx="6" type="body"/>
          </p:nvPr>
        </p:nvSpPr>
        <p:spPr>
          <a:xfrm>
            <a:off x="3264408" y="5786194"/>
            <a:ext cx="2720974" cy="50284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1400" u="none" cap="none" strike="noStrike">
                <a:solidFill>
                  <a:srgbClr val="7C868D"/>
                </a:solidFill>
                <a:latin typeface="Arial"/>
                <a:ea typeface="Arial"/>
                <a:cs typeface="Arial"/>
                <a:sym typeface="Arial"/>
              </a:rPr>
              <a:t>Placeholder for text</a:t>
            </a:r>
          </a:p>
        </p:txBody>
      </p:sp>
      <p:sp>
        <p:nvSpPr>
          <p:cNvPr id="1421" name="Shape 1421"/>
          <p:cNvSpPr txBox="1"/>
          <p:nvPr>
            <p:ph idx="7" type="body"/>
          </p:nvPr>
        </p:nvSpPr>
        <p:spPr>
          <a:xfrm>
            <a:off x="6190487" y="5786194"/>
            <a:ext cx="2720974" cy="50284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1400" u="none" cap="none" strike="noStrike">
                <a:solidFill>
                  <a:srgbClr val="7C868D"/>
                </a:solidFill>
                <a:latin typeface="Arial"/>
                <a:ea typeface="Arial"/>
                <a:cs typeface="Arial"/>
                <a:sym typeface="Arial"/>
              </a:rPr>
              <a:t>Placeholder for text</a:t>
            </a:r>
          </a:p>
        </p:txBody>
      </p:sp>
      <p:sp>
        <p:nvSpPr>
          <p:cNvPr id="1422" name="Shape 1422"/>
          <p:cNvSpPr txBox="1"/>
          <p:nvPr>
            <p:ph idx="8" type="body"/>
          </p:nvPr>
        </p:nvSpPr>
        <p:spPr>
          <a:xfrm>
            <a:off x="9113257" y="5786194"/>
            <a:ext cx="2720974" cy="50284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1400" u="none" cap="none" strike="noStrike">
                <a:solidFill>
                  <a:srgbClr val="7C868D"/>
                </a:solidFill>
                <a:latin typeface="Arial"/>
                <a:ea typeface="Arial"/>
                <a:cs typeface="Arial"/>
                <a:sym typeface="Arial"/>
              </a:rPr>
              <a:t>Placeholder for text</a:t>
            </a:r>
          </a:p>
        </p:txBody>
      </p:sp>
      <p:sp>
        <p:nvSpPr>
          <p:cNvPr id="1423" name="Shape 1423"/>
          <p:cNvSpPr txBox="1"/>
          <p:nvPr>
            <p:ph idx="9"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7" name="Shape 1427"/>
        <p:cNvGrpSpPr/>
        <p:nvPr/>
      </p:nvGrpSpPr>
      <p:grpSpPr>
        <a:xfrm>
          <a:off x="0" y="0"/>
          <a:ext cx="0" cy="0"/>
          <a:chOff x="0" y="0"/>
          <a:chExt cx="0" cy="0"/>
        </a:xfrm>
      </p:grpSpPr>
      <p:sp>
        <p:nvSpPr>
          <p:cNvPr id="1428" name="Shape 1428"/>
          <p:cNvSpPr txBox="1"/>
          <p:nvPr>
            <p:ph idx="1" type="body"/>
          </p:nvPr>
        </p:nvSpPr>
        <p:spPr>
          <a:xfrm>
            <a:off x="338328" y="1695450"/>
            <a:ext cx="2714624" cy="266699"/>
          </a:xfrm>
          <a:prstGeom prst="rect">
            <a:avLst/>
          </a:prstGeom>
          <a:blipFill rotWithShape="1">
            <a:blip r:embed="rId3">
              <a:alphaModFix/>
            </a:blip>
            <a:stretch>
              <a:fillRect b="-987" l="-4392" r="-4145" t="-7549"/>
            </a:stretch>
          </a:blipFill>
          <a:ln>
            <a:noFill/>
          </a:ln>
        </p:spPr>
        <p:txBody>
          <a:bodyPr anchorCtr="0" anchor="t" bIns="0" lIns="9125" rIns="0" tIns="0">
            <a:noAutofit/>
          </a:bodyPr>
          <a:lstStyle/>
          <a:p>
            <a:pPr indent="127000" lvl="0" marL="0" marR="0" rtl="0" algn="l">
              <a:lnSpc>
                <a:spcPct val="100000"/>
              </a:lnSpc>
              <a:spcBef>
                <a:spcPts val="0"/>
              </a:spcBef>
              <a:spcAft>
                <a:spcPts val="600"/>
              </a:spcAft>
              <a:buClr>
                <a:srgbClr val="7F7F7F"/>
              </a:buClr>
              <a:buFont typeface="Arial"/>
              <a:buNone/>
            </a:pPr>
            <a:r>
              <a:t/>
            </a:r>
            <a:endParaRPr b="0" baseline="0" i="0" sz="2000" u="none" cap="none" strike="noStrike">
              <a:solidFill>
                <a:srgbClr val="7C868D"/>
              </a:solidFill>
              <a:latin typeface="Arial"/>
              <a:ea typeface="Arial"/>
              <a:cs typeface="Arial"/>
              <a:sym typeface="Arial"/>
            </a:endParaRPr>
          </a:p>
        </p:txBody>
      </p:sp>
      <p:sp>
        <p:nvSpPr>
          <p:cNvPr id="1429" name="Shape 1429"/>
          <p:cNvSpPr txBox="1"/>
          <p:nvPr>
            <p:ph idx="2" type="body"/>
          </p:nvPr>
        </p:nvSpPr>
        <p:spPr>
          <a:xfrm>
            <a:off x="9142413" y="1695450"/>
            <a:ext cx="2714624" cy="266699"/>
          </a:xfrm>
          <a:prstGeom prst="rect">
            <a:avLst/>
          </a:prstGeom>
          <a:blipFill rotWithShape="1">
            <a:blip r:embed="rId3">
              <a:alphaModFix/>
            </a:blip>
            <a:stretch>
              <a:fillRect b="-987" l="-4392" r="-4145" t="-7549"/>
            </a:stretch>
          </a:blipFill>
          <a:ln>
            <a:noFill/>
          </a:ln>
        </p:spPr>
        <p:txBody>
          <a:bodyPr anchorCtr="0" anchor="t" bIns="0" lIns="9125" rIns="0" tIns="0">
            <a:noAutofit/>
          </a:bodyPr>
          <a:lstStyle/>
          <a:p>
            <a:pPr indent="127000" lvl="0" marL="0" marR="0" rtl="0" algn="l">
              <a:lnSpc>
                <a:spcPct val="100000"/>
              </a:lnSpc>
              <a:spcBef>
                <a:spcPts val="0"/>
              </a:spcBef>
              <a:spcAft>
                <a:spcPts val="600"/>
              </a:spcAft>
              <a:buClr>
                <a:srgbClr val="7F7F7F"/>
              </a:buClr>
              <a:buFont typeface="Arial"/>
              <a:buNone/>
            </a:pPr>
            <a:r>
              <a:t/>
            </a:r>
            <a:endParaRPr b="0" baseline="0" i="0" sz="2000" u="none" cap="none" strike="noStrike">
              <a:solidFill>
                <a:srgbClr val="7C868D"/>
              </a:solidFill>
              <a:latin typeface="Arial"/>
              <a:ea typeface="Arial"/>
              <a:cs typeface="Arial"/>
              <a:sym typeface="Arial"/>
            </a:endParaRPr>
          </a:p>
        </p:txBody>
      </p:sp>
      <p:sp>
        <p:nvSpPr>
          <p:cNvPr id="1430" name="Shape 1430"/>
          <p:cNvSpPr txBox="1"/>
          <p:nvPr>
            <p:ph idx="3" type="body"/>
          </p:nvPr>
        </p:nvSpPr>
        <p:spPr>
          <a:xfrm>
            <a:off x="6207717" y="1695450"/>
            <a:ext cx="2714624" cy="266699"/>
          </a:xfrm>
          <a:prstGeom prst="rect">
            <a:avLst/>
          </a:prstGeom>
          <a:blipFill rotWithShape="1">
            <a:blip r:embed="rId3">
              <a:alphaModFix/>
            </a:blip>
            <a:stretch>
              <a:fillRect b="-987" l="-4392" r="-4145" t="-7549"/>
            </a:stretch>
          </a:blipFill>
          <a:ln>
            <a:noFill/>
          </a:ln>
        </p:spPr>
        <p:txBody>
          <a:bodyPr anchorCtr="0" anchor="t" bIns="0" lIns="9125" rIns="0" tIns="0">
            <a:noAutofit/>
          </a:bodyPr>
          <a:lstStyle/>
          <a:p>
            <a:pPr indent="127000" lvl="0" marL="0" marR="0" rtl="0" algn="l">
              <a:lnSpc>
                <a:spcPct val="100000"/>
              </a:lnSpc>
              <a:spcBef>
                <a:spcPts val="0"/>
              </a:spcBef>
              <a:spcAft>
                <a:spcPts val="600"/>
              </a:spcAft>
              <a:buClr>
                <a:srgbClr val="7F7F7F"/>
              </a:buClr>
              <a:buFont typeface="Arial"/>
              <a:buNone/>
            </a:pPr>
            <a:r>
              <a:t/>
            </a:r>
            <a:endParaRPr b="0" baseline="0" i="0" sz="2000" u="none" cap="none" strike="noStrike">
              <a:solidFill>
                <a:srgbClr val="7C868D"/>
              </a:solidFill>
              <a:latin typeface="Arial"/>
              <a:ea typeface="Arial"/>
              <a:cs typeface="Arial"/>
              <a:sym typeface="Arial"/>
            </a:endParaRPr>
          </a:p>
        </p:txBody>
      </p:sp>
      <p:sp>
        <p:nvSpPr>
          <p:cNvPr id="1431" name="Shape 1431"/>
          <p:cNvSpPr txBox="1"/>
          <p:nvPr>
            <p:ph idx="4" type="body"/>
          </p:nvPr>
        </p:nvSpPr>
        <p:spPr>
          <a:xfrm>
            <a:off x="3273023" y="1695450"/>
            <a:ext cx="2714624" cy="266699"/>
          </a:xfrm>
          <a:prstGeom prst="rect">
            <a:avLst/>
          </a:prstGeom>
          <a:blipFill rotWithShape="1">
            <a:blip r:embed="rId3">
              <a:alphaModFix/>
            </a:blip>
            <a:stretch>
              <a:fillRect b="-987" l="-4392" r="-4145" t="-7549"/>
            </a:stretch>
          </a:blipFill>
          <a:ln>
            <a:noFill/>
          </a:ln>
        </p:spPr>
        <p:txBody>
          <a:bodyPr anchorCtr="0" anchor="t" bIns="0" lIns="9125" rIns="0" tIns="0">
            <a:noAutofit/>
          </a:bodyPr>
          <a:lstStyle/>
          <a:p>
            <a:pPr indent="127000" lvl="0" marL="0" marR="0" rtl="0" algn="l">
              <a:lnSpc>
                <a:spcPct val="100000"/>
              </a:lnSpc>
              <a:spcBef>
                <a:spcPts val="0"/>
              </a:spcBef>
              <a:spcAft>
                <a:spcPts val="600"/>
              </a:spcAft>
              <a:buClr>
                <a:srgbClr val="7F7F7F"/>
              </a:buClr>
              <a:buFont typeface="Arial"/>
              <a:buNone/>
            </a:pPr>
            <a:r>
              <a:t/>
            </a:r>
            <a:endParaRPr b="0" baseline="0" i="0" sz="2000" u="none" cap="none" strike="noStrike">
              <a:solidFill>
                <a:srgbClr val="7C868D"/>
              </a:solidFill>
              <a:latin typeface="Arial"/>
              <a:ea typeface="Arial"/>
              <a:cs typeface="Arial"/>
              <a:sym typeface="Arial"/>
            </a:endParaRPr>
          </a:p>
        </p:txBody>
      </p:sp>
      <p:sp>
        <p:nvSpPr>
          <p:cNvPr id="1432" name="Shape 1432"/>
          <p:cNvSpPr txBox="1"/>
          <p:nvPr>
            <p:ph idx="5" type="body"/>
          </p:nvPr>
        </p:nvSpPr>
        <p:spPr>
          <a:xfrm>
            <a:off x="338328" y="1098341"/>
            <a:ext cx="2715767" cy="656217"/>
          </a:xfrm>
          <a:prstGeom prst="rect">
            <a:avLst/>
          </a:prstGeom>
          <a:noFill/>
          <a:ln>
            <a:noFill/>
          </a:ln>
        </p:spPr>
        <p:txBody>
          <a:bodyPr anchorCtr="0" anchor="b" bIns="0" lIns="0" rIns="0" tIns="0">
            <a:noAutofit/>
          </a:bodyPr>
          <a:lstStyle/>
          <a:p>
            <a:pPr indent="0" lvl="0" marL="0" marR="0" rtl="0" algn="ctr">
              <a:lnSpc>
                <a:spcPct val="100000"/>
              </a:lnSpc>
              <a:spcBef>
                <a:spcPts val="0"/>
              </a:spcBef>
              <a:spcAft>
                <a:spcPts val="600"/>
              </a:spcAft>
              <a:buClr>
                <a:schemeClr val="lt1"/>
              </a:buClr>
              <a:buSzPct val="25000"/>
              <a:buFont typeface="Arial"/>
              <a:buNone/>
            </a:pPr>
            <a:r>
              <a:rPr b="1" baseline="0" i="0" lang="en-US" sz="1800" u="none" cap="none" strike="noStrike">
                <a:solidFill>
                  <a:schemeClr val="lt1"/>
                </a:solidFill>
                <a:latin typeface="Arial"/>
                <a:ea typeface="Arial"/>
                <a:cs typeface="Arial"/>
                <a:sym typeface="Arial"/>
              </a:rPr>
              <a:t>Grow pipeline</a:t>
            </a:r>
          </a:p>
        </p:txBody>
      </p:sp>
      <p:sp>
        <p:nvSpPr>
          <p:cNvPr id="1433" name="Shape 1433"/>
          <p:cNvSpPr txBox="1"/>
          <p:nvPr>
            <p:ph idx="6" type="body"/>
          </p:nvPr>
        </p:nvSpPr>
        <p:spPr>
          <a:xfrm>
            <a:off x="3270536" y="3969096"/>
            <a:ext cx="2715767" cy="222199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Lorem ipsum dolor sit amet, consectetur</a:t>
            </a:r>
          </a:p>
          <a:p>
            <a:pPr indent="0" lvl="0" marL="0" marR="0" rtl="0" algn="l">
              <a:lnSpc>
                <a:spcPct val="100000"/>
              </a:lnSpc>
              <a:spcBef>
                <a:spcPts val="90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Cras egestas mauris ut faucibus cursus</a:t>
            </a:r>
          </a:p>
          <a:p>
            <a:pPr indent="0" lvl="0" marL="0" marR="0" rtl="0" algn="l">
              <a:lnSpc>
                <a:spcPct val="100000"/>
              </a:lnSpc>
              <a:spcBef>
                <a:spcPts val="900"/>
              </a:spcBef>
              <a:spcAft>
                <a:spcPts val="60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Pellentesque et risus ac turpis maximus</a:t>
            </a:r>
          </a:p>
        </p:txBody>
      </p:sp>
      <p:sp>
        <p:nvSpPr>
          <p:cNvPr id="1434" name="Shape 1434"/>
          <p:cNvSpPr txBox="1"/>
          <p:nvPr>
            <p:ph idx="7" type="body"/>
          </p:nvPr>
        </p:nvSpPr>
        <p:spPr>
          <a:xfrm>
            <a:off x="6202746" y="3968750"/>
            <a:ext cx="2715767" cy="222199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Lorem ipsum dolor sit amet, consectetur</a:t>
            </a:r>
          </a:p>
          <a:p>
            <a:pPr indent="0" lvl="0" marL="0" marR="0" rtl="0" algn="l">
              <a:lnSpc>
                <a:spcPct val="100000"/>
              </a:lnSpc>
              <a:spcBef>
                <a:spcPts val="90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Cras egestas mauris ut faucibus cursus</a:t>
            </a:r>
          </a:p>
          <a:p>
            <a:pPr indent="0" lvl="0" marL="0" marR="0" rtl="0" algn="l">
              <a:lnSpc>
                <a:spcPct val="100000"/>
              </a:lnSpc>
              <a:spcBef>
                <a:spcPts val="900"/>
              </a:spcBef>
              <a:spcAft>
                <a:spcPts val="60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Pellentesque et risus ac turpis maximus</a:t>
            </a:r>
          </a:p>
        </p:txBody>
      </p:sp>
      <p:sp>
        <p:nvSpPr>
          <p:cNvPr id="1435" name="Shape 1435"/>
          <p:cNvSpPr txBox="1"/>
          <p:nvPr>
            <p:ph idx="8" type="body"/>
          </p:nvPr>
        </p:nvSpPr>
        <p:spPr>
          <a:xfrm>
            <a:off x="9134956" y="3974592"/>
            <a:ext cx="2715767" cy="222199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Lorem ipsum dolor sit amet, consectetur</a:t>
            </a:r>
          </a:p>
          <a:p>
            <a:pPr indent="0" lvl="0" marL="0" marR="0" rtl="0" algn="l">
              <a:lnSpc>
                <a:spcPct val="100000"/>
              </a:lnSpc>
              <a:spcBef>
                <a:spcPts val="90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Cras egestas mauris ut faucibus cursus</a:t>
            </a:r>
          </a:p>
          <a:p>
            <a:pPr indent="0" lvl="0" marL="0" marR="0" rtl="0" algn="l">
              <a:lnSpc>
                <a:spcPct val="100000"/>
              </a:lnSpc>
              <a:spcBef>
                <a:spcPts val="900"/>
              </a:spcBef>
              <a:spcAft>
                <a:spcPts val="60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Pellentesque et risus ac turpis maximus</a:t>
            </a:r>
          </a:p>
        </p:txBody>
      </p:sp>
      <p:sp>
        <p:nvSpPr>
          <p:cNvPr id="1436" name="Shape 1436"/>
          <p:cNvSpPr txBox="1"/>
          <p:nvPr>
            <p:ph idx="9" type="body"/>
          </p:nvPr>
        </p:nvSpPr>
        <p:spPr>
          <a:xfrm>
            <a:off x="3270536" y="1098341"/>
            <a:ext cx="2715767" cy="656217"/>
          </a:xfrm>
          <a:prstGeom prst="rect">
            <a:avLst/>
          </a:prstGeom>
          <a:noFill/>
          <a:ln>
            <a:noFill/>
          </a:ln>
        </p:spPr>
        <p:txBody>
          <a:bodyPr anchorCtr="0" anchor="b" bIns="0" lIns="0" rIns="0" tIns="0">
            <a:noAutofit/>
          </a:bodyPr>
          <a:lstStyle/>
          <a:p>
            <a:pPr indent="0" lvl="0" marL="0" marR="0" rtl="0" algn="ctr">
              <a:lnSpc>
                <a:spcPct val="100000"/>
              </a:lnSpc>
              <a:spcBef>
                <a:spcPts val="0"/>
              </a:spcBef>
              <a:spcAft>
                <a:spcPts val="600"/>
              </a:spcAft>
              <a:buClr>
                <a:schemeClr val="lt1"/>
              </a:buClr>
              <a:buSzPct val="25000"/>
              <a:buFont typeface="Arial"/>
              <a:buNone/>
            </a:pPr>
            <a:r>
              <a:rPr b="1" baseline="0" i="0" lang="en-US" sz="1800" u="none" cap="none" strike="noStrike">
                <a:solidFill>
                  <a:schemeClr val="lt1"/>
                </a:solidFill>
                <a:latin typeface="Arial"/>
                <a:ea typeface="Arial"/>
                <a:cs typeface="Arial"/>
                <a:sym typeface="Arial"/>
              </a:rPr>
              <a:t>Increase sales productivity</a:t>
            </a:r>
          </a:p>
        </p:txBody>
      </p:sp>
      <p:sp>
        <p:nvSpPr>
          <p:cNvPr id="1437" name="Shape 1437"/>
          <p:cNvSpPr txBox="1"/>
          <p:nvPr>
            <p:ph idx="13" type="body"/>
          </p:nvPr>
        </p:nvSpPr>
        <p:spPr>
          <a:xfrm>
            <a:off x="6202746" y="1098341"/>
            <a:ext cx="2715767" cy="656217"/>
          </a:xfrm>
          <a:prstGeom prst="rect">
            <a:avLst/>
          </a:prstGeom>
          <a:noFill/>
          <a:ln>
            <a:noFill/>
          </a:ln>
        </p:spPr>
        <p:txBody>
          <a:bodyPr anchorCtr="0" anchor="b" bIns="0" lIns="0" rIns="0" tIns="0">
            <a:noAutofit/>
          </a:bodyPr>
          <a:lstStyle/>
          <a:p>
            <a:pPr indent="0" lvl="0" marL="0" marR="0" rtl="0" algn="ctr">
              <a:lnSpc>
                <a:spcPct val="100000"/>
              </a:lnSpc>
              <a:spcBef>
                <a:spcPts val="0"/>
              </a:spcBef>
              <a:spcAft>
                <a:spcPts val="600"/>
              </a:spcAft>
              <a:buClr>
                <a:schemeClr val="lt1"/>
              </a:buClr>
              <a:buSzPct val="25000"/>
              <a:buFont typeface="Arial"/>
              <a:buNone/>
            </a:pPr>
            <a:r>
              <a:rPr b="1" baseline="0" i="0" lang="en-US" sz="1800" u="none" cap="none" strike="noStrike">
                <a:solidFill>
                  <a:schemeClr val="lt1"/>
                </a:solidFill>
                <a:latin typeface="Arial"/>
                <a:ea typeface="Arial"/>
                <a:cs typeface="Arial"/>
                <a:sym typeface="Arial"/>
              </a:rPr>
              <a:t>Improve rep </a:t>
            </a:r>
            <a:br>
              <a:rPr b="1" baseline="0" i="0" lang="en-US" sz="1800" u="none" cap="none" strike="noStrike">
                <a:solidFill>
                  <a:schemeClr val="lt1"/>
                </a:solidFill>
                <a:latin typeface="Arial"/>
                <a:ea typeface="Arial"/>
                <a:cs typeface="Arial"/>
                <a:sym typeface="Arial"/>
              </a:rPr>
            </a:br>
            <a:r>
              <a:rPr b="1" baseline="0" i="0" lang="en-US" sz="1800" u="none" cap="none" strike="noStrike">
                <a:solidFill>
                  <a:schemeClr val="lt1"/>
                </a:solidFill>
                <a:latin typeface="Arial"/>
                <a:ea typeface="Arial"/>
                <a:cs typeface="Arial"/>
                <a:sym typeface="Arial"/>
              </a:rPr>
              <a:t>performance</a:t>
            </a:r>
          </a:p>
        </p:txBody>
      </p:sp>
      <p:sp>
        <p:nvSpPr>
          <p:cNvPr id="1438" name="Shape 1438"/>
          <p:cNvSpPr txBox="1"/>
          <p:nvPr>
            <p:ph idx="14" type="body"/>
          </p:nvPr>
        </p:nvSpPr>
        <p:spPr>
          <a:xfrm>
            <a:off x="9134956" y="1098341"/>
            <a:ext cx="2715767" cy="656217"/>
          </a:xfrm>
          <a:prstGeom prst="rect">
            <a:avLst/>
          </a:prstGeom>
          <a:noFill/>
          <a:ln>
            <a:noFill/>
          </a:ln>
        </p:spPr>
        <p:txBody>
          <a:bodyPr anchorCtr="0" anchor="b" bIns="0" lIns="0" rIns="0" tIns="0">
            <a:noAutofit/>
          </a:bodyPr>
          <a:lstStyle/>
          <a:p>
            <a:pPr indent="0" lvl="0" marL="0" marR="0" rtl="0" algn="ctr">
              <a:lnSpc>
                <a:spcPct val="100000"/>
              </a:lnSpc>
              <a:spcBef>
                <a:spcPts val="0"/>
              </a:spcBef>
              <a:spcAft>
                <a:spcPts val="600"/>
              </a:spcAft>
              <a:buClr>
                <a:schemeClr val="lt1"/>
              </a:buClr>
              <a:buSzPct val="25000"/>
              <a:buFont typeface="Arial"/>
              <a:buNone/>
            </a:pPr>
            <a:r>
              <a:rPr b="1" baseline="0" i="0" lang="en-US" sz="1800" u="none" cap="none" strike="noStrike">
                <a:solidFill>
                  <a:schemeClr val="lt1"/>
                </a:solidFill>
                <a:latin typeface="Arial"/>
                <a:ea typeface="Arial"/>
                <a:cs typeface="Arial"/>
                <a:sym typeface="Arial"/>
              </a:rPr>
              <a:t>Complete insight</a:t>
            </a:r>
          </a:p>
        </p:txBody>
      </p:sp>
      <p:pic>
        <p:nvPicPr>
          <p:cNvPr id="1439" name="Shape 1439"/>
          <p:cNvPicPr preferRelativeResize="0"/>
          <p:nvPr>
            <p:ph idx="15" type="pic"/>
          </p:nvPr>
        </p:nvPicPr>
        <p:blipFill rotWithShape="1">
          <a:blip r:embed="rId4">
            <a:alphaModFix/>
          </a:blip>
          <a:srcRect b="0" l="25313" r="25312" t="0"/>
          <a:stretch/>
        </p:blipFill>
        <p:spPr>
          <a:xfrm>
            <a:off x="338328" y="1962364"/>
            <a:ext cx="2673175" cy="1690971"/>
          </a:xfrm>
          <a:prstGeom prst="rect">
            <a:avLst/>
          </a:prstGeom>
          <a:noFill/>
          <a:ln>
            <a:noFill/>
          </a:ln>
        </p:spPr>
      </p:pic>
      <p:pic>
        <p:nvPicPr>
          <p:cNvPr id="1440" name="Shape 1440"/>
          <p:cNvPicPr preferRelativeResize="0"/>
          <p:nvPr>
            <p:ph idx="16" type="pic"/>
          </p:nvPr>
        </p:nvPicPr>
        <p:blipFill rotWithShape="1">
          <a:blip r:embed="rId4">
            <a:alphaModFix/>
          </a:blip>
          <a:srcRect b="0" l="25313" r="25312" t="0"/>
          <a:stretch/>
        </p:blipFill>
        <p:spPr>
          <a:xfrm>
            <a:off x="3270536" y="1962364"/>
            <a:ext cx="2673175" cy="1690971"/>
          </a:xfrm>
          <a:prstGeom prst="rect">
            <a:avLst/>
          </a:prstGeom>
          <a:noFill/>
          <a:ln>
            <a:noFill/>
          </a:ln>
        </p:spPr>
      </p:pic>
      <p:pic>
        <p:nvPicPr>
          <p:cNvPr id="1441" name="Shape 1441"/>
          <p:cNvPicPr preferRelativeResize="0"/>
          <p:nvPr>
            <p:ph idx="17" type="pic"/>
          </p:nvPr>
        </p:nvPicPr>
        <p:blipFill rotWithShape="1">
          <a:blip r:embed="rId4">
            <a:alphaModFix/>
          </a:blip>
          <a:srcRect b="0" l="25313" r="25312" t="0"/>
          <a:stretch/>
        </p:blipFill>
        <p:spPr>
          <a:xfrm>
            <a:off x="6202746" y="1962364"/>
            <a:ext cx="2673175" cy="1690971"/>
          </a:xfrm>
          <a:prstGeom prst="rect">
            <a:avLst/>
          </a:prstGeom>
          <a:noFill/>
          <a:ln>
            <a:noFill/>
          </a:ln>
        </p:spPr>
      </p:pic>
      <p:pic>
        <p:nvPicPr>
          <p:cNvPr id="1442" name="Shape 1442"/>
          <p:cNvPicPr preferRelativeResize="0"/>
          <p:nvPr>
            <p:ph idx="18" type="pic"/>
          </p:nvPr>
        </p:nvPicPr>
        <p:blipFill rotWithShape="1">
          <a:blip r:embed="rId4">
            <a:alphaModFix/>
          </a:blip>
          <a:srcRect b="0" l="25313" r="25312" t="0"/>
          <a:stretch/>
        </p:blipFill>
        <p:spPr>
          <a:xfrm>
            <a:off x="9134956" y="1962364"/>
            <a:ext cx="2673175" cy="1690971"/>
          </a:xfrm>
          <a:prstGeom prst="rect">
            <a:avLst/>
          </a:prstGeom>
          <a:noFill/>
          <a:ln>
            <a:noFill/>
          </a:ln>
        </p:spPr>
      </p:pic>
      <p:sp>
        <p:nvSpPr>
          <p:cNvPr id="1443" name="Shape 1443"/>
          <p:cNvSpPr txBox="1"/>
          <p:nvPr>
            <p:ph idx="19" type="body"/>
          </p:nvPr>
        </p:nvSpPr>
        <p:spPr>
          <a:xfrm>
            <a:off x="338328" y="3968750"/>
            <a:ext cx="2715767" cy="222199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Lorem ipsum dolor sit amet, consectetur</a:t>
            </a:r>
          </a:p>
          <a:p>
            <a:pPr indent="0" lvl="0" marL="0" marR="0" rtl="0" algn="l">
              <a:lnSpc>
                <a:spcPct val="100000"/>
              </a:lnSpc>
              <a:spcBef>
                <a:spcPts val="90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Cras egestas mauris ut faucibus cursus</a:t>
            </a:r>
          </a:p>
          <a:p>
            <a:pPr indent="0" lvl="0" marL="0" marR="0" rtl="0" algn="l">
              <a:lnSpc>
                <a:spcPct val="100000"/>
              </a:lnSpc>
              <a:spcBef>
                <a:spcPts val="900"/>
              </a:spcBef>
              <a:spcAft>
                <a:spcPts val="60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Pellentesque et risus ac turpis maximus</a:t>
            </a:r>
          </a:p>
        </p:txBody>
      </p:sp>
      <p:sp>
        <p:nvSpPr>
          <p:cNvPr id="1444" name="Shape 144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3200" u="none" cap="none" strike="noStrike">
                <a:solidFill>
                  <a:schemeClr val="lt1"/>
                </a:solidFill>
                <a:latin typeface="Arial"/>
                <a:ea typeface="Arial"/>
                <a:cs typeface="Arial"/>
                <a:sym typeface="Arial"/>
              </a:rPr>
              <a:t>Split 4-Column Layout</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8" name="Shape 1448"/>
        <p:cNvGrpSpPr/>
        <p:nvPr/>
      </p:nvGrpSpPr>
      <p:grpSpPr>
        <a:xfrm>
          <a:off x="0" y="0"/>
          <a:ext cx="0" cy="0"/>
          <a:chOff x="0" y="0"/>
          <a:chExt cx="0" cy="0"/>
        </a:xfrm>
      </p:grpSpPr>
      <p:pic>
        <p:nvPicPr>
          <p:cNvPr id="1449" name="Shape 1449"/>
          <p:cNvPicPr preferRelativeResize="0"/>
          <p:nvPr/>
        </p:nvPicPr>
        <p:blipFill rotWithShape="1">
          <a:blip r:embed="rId3">
            <a:alphaModFix/>
          </a:blip>
          <a:srcRect b="0" l="638" r="637" t="0"/>
          <a:stretch/>
        </p:blipFill>
        <p:spPr>
          <a:xfrm>
            <a:off x="511" y="0"/>
            <a:ext cx="12204188" cy="3809999"/>
          </a:xfrm>
          <a:prstGeom prst="rect">
            <a:avLst/>
          </a:prstGeom>
          <a:noFill/>
          <a:ln>
            <a:noFill/>
          </a:ln>
        </p:spPr>
      </p:pic>
      <p:sp>
        <p:nvSpPr>
          <p:cNvPr id="1450" name="Shape 1450"/>
          <p:cNvSpPr txBox="1"/>
          <p:nvPr>
            <p:ph idx="1" type="body"/>
          </p:nvPr>
        </p:nvSpPr>
        <p:spPr>
          <a:xfrm>
            <a:off x="-5034" y="0"/>
            <a:ext cx="12027551" cy="3808413"/>
          </a:xfrm>
          <a:prstGeom prst="rect">
            <a:avLst/>
          </a:prstGeom>
          <a:gradFill>
            <a:gsLst>
              <a:gs pos="0">
                <a:srgbClr val="FFFFFF">
                  <a:alpha val="0"/>
                </a:srgbClr>
              </a:gs>
              <a:gs pos="10000">
                <a:srgbClr val="FFFFFF">
                  <a:alpha val="0"/>
                </a:srgbClr>
              </a:gs>
              <a:gs pos="47000">
                <a:srgbClr val="19325D"/>
              </a:gs>
              <a:gs pos="100000">
                <a:srgbClr val="19325D"/>
              </a:gs>
            </a:gsLst>
            <a:lin ang="11220000" scaled="0"/>
          </a:gradFill>
          <a:ln>
            <a:noFill/>
          </a:ln>
        </p:spPr>
        <p:txBody>
          <a:bodyPr anchorCtr="0" anchor="b" bIns="1554475" lIns="365750" rIns="5029200" tIns="0">
            <a:noAutofit/>
          </a:bodyPr>
          <a:lstStyle/>
          <a:p>
            <a:pPr indent="0" lvl="0" marL="0" marR="0" rtl="0" algn="l">
              <a:lnSpc>
                <a:spcPct val="100000"/>
              </a:lnSpc>
              <a:spcBef>
                <a:spcPts val="0"/>
              </a:spcBef>
              <a:spcAft>
                <a:spcPts val="600"/>
              </a:spcAft>
              <a:buClr>
                <a:srgbClr val="7F7F7F"/>
              </a:buClr>
              <a:buSzPct val="100000"/>
              <a:buFont typeface="Arial"/>
              <a:buChar char="​"/>
            </a:pPr>
            <a:r>
              <a:rPr b="1" baseline="0" i="0" lang="en-US" sz="3600" u="none" cap="none" strike="noStrike">
                <a:solidFill>
                  <a:schemeClr val="lt1"/>
                </a:solidFill>
                <a:latin typeface="Arial"/>
                <a:ea typeface="Arial"/>
                <a:cs typeface="Arial"/>
                <a:sym typeface="Arial"/>
              </a:rPr>
              <a:t>“We take more orders than ever with Salesforce.”</a:t>
            </a:r>
          </a:p>
        </p:txBody>
      </p:sp>
      <p:sp>
        <p:nvSpPr>
          <p:cNvPr id="1451" name="Shape 1451"/>
          <p:cNvSpPr txBox="1"/>
          <p:nvPr>
            <p:ph idx="2" type="body"/>
          </p:nvPr>
        </p:nvSpPr>
        <p:spPr>
          <a:xfrm>
            <a:off x="348818" y="4719144"/>
            <a:ext cx="11468082" cy="1472738"/>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baseline="0" i="0" lang="en-US" sz="2000" u="none" cap="none" strike="noStrike">
                <a:solidFill>
                  <a:srgbClr val="7C868D"/>
                </a:solidFill>
                <a:latin typeface="Arial"/>
                <a:ea typeface="Arial"/>
                <a:cs typeface="Arial"/>
                <a:sym typeface="Arial"/>
              </a:rPr>
              <a:t>Bullets are set in 20 point Salesforce Sans</a:t>
            </a:r>
          </a:p>
          <a:p>
            <a:pPr indent="0" lvl="0" marL="0" marR="0" rtl="0" algn="l">
              <a:lnSpc>
                <a:spcPct val="100000"/>
              </a:lnSpc>
              <a:spcBef>
                <a:spcPts val="1400"/>
              </a:spcBef>
              <a:spcAft>
                <a:spcPts val="0"/>
              </a:spcAft>
              <a:buClr>
                <a:srgbClr val="7F7F7F"/>
              </a:buClr>
              <a:buSzPct val="25000"/>
              <a:buFont typeface="Arial"/>
              <a:buNone/>
            </a:pPr>
            <a:r>
              <a:rPr b="0" baseline="0" i="0" lang="en-US" sz="2000" u="none" cap="none" strike="noStrike">
                <a:solidFill>
                  <a:srgbClr val="7C868D"/>
                </a:solidFill>
                <a:latin typeface="Arial"/>
                <a:ea typeface="Arial"/>
                <a:cs typeface="Arial"/>
                <a:sym typeface="Arial"/>
              </a:rPr>
              <a:t>Limit the number of bullets on  a slide</a:t>
            </a:r>
          </a:p>
          <a:p>
            <a:pPr indent="0" lvl="0" marL="0" marR="0" rtl="0" algn="l">
              <a:lnSpc>
                <a:spcPct val="100000"/>
              </a:lnSpc>
              <a:spcBef>
                <a:spcPts val="1400"/>
              </a:spcBef>
              <a:spcAft>
                <a:spcPts val="600"/>
              </a:spcAft>
              <a:buClr>
                <a:srgbClr val="7F7F7F"/>
              </a:buClr>
              <a:buSzPct val="25000"/>
              <a:buFont typeface="Arial"/>
              <a:buNone/>
            </a:pPr>
            <a:r>
              <a:rPr b="0" baseline="0" i="0" lang="en-US" sz="2000" u="none" cap="none" strike="noStrike">
                <a:solidFill>
                  <a:srgbClr val="7C868D"/>
                </a:solidFill>
                <a:latin typeface="Arial"/>
                <a:ea typeface="Arial"/>
                <a:cs typeface="Arial"/>
                <a:sym typeface="Arial"/>
              </a:rPr>
              <a:t>Try not to go below the recommended font sizes</a:t>
            </a:r>
          </a:p>
        </p:txBody>
      </p:sp>
      <p:sp>
        <p:nvSpPr>
          <p:cNvPr id="1452" name="Shape 1452"/>
          <p:cNvSpPr txBox="1"/>
          <p:nvPr>
            <p:ph type="title"/>
          </p:nvPr>
        </p:nvSpPr>
        <p:spPr>
          <a:xfrm>
            <a:off x="346388" y="3655260"/>
            <a:ext cx="11474822" cy="854252"/>
          </a:xfrm>
          <a:prstGeom prst="rect">
            <a:avLst/>
          </a:prstGeom>
          <a:noFill/>
          <a:ln>
            <a:noFill/>
          </a:ln>
        </p:spPr>
        <p:txBody>
          <a:bodyPr anchorCtr="0" anchor="b" bIns="0" lIns="0" rIns="0" tIns="0">
            <a:noAutofit/>
          </a:bodyPr>
          <a:lstStyle/>
          <a:p>
            <a:pPr indent="0" lvl="0" marL="0" marR="0" rtl="0" algn="l">
              <a:lnSpc>
                <a:spcPct val="8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Customer Hero A</a:t>
            </a:r>
          </a:p>
        </p:txBody>
      </p:sp>
      <p:sp>
        <p:nvSpPr>
          <p:cNvPr id="1453" name="Shape 1453"/>
          <p:cNvSpPr/>
          <p:nvPr>
            <p:ph idx="3" type="pic"/>
          </p:nvPr>
        </p:nvSpPr>
        <p:spPr>
          <a:xfrm>
            <a:off x="348818" y="2803713"/>
            <a:ext cx="2100448" cy="1169987"/>
          </a:xfrm>
          <a:prstGeom prst="rect">
            <a:avLst/>
          </a:prstGeom>
          <a:solidFill>
            <a:schemeClr val="lt1"/>
          </a:solidFill>
          <a:ln>
            <a:noFill/>
          </a:ln>
        </p:spPr>
      </p:sp>
      <p:sp>
        <p:nvSpPr>
          <p:cNvPr id="1454" name="Shape 1454"/>
          <p:cNvSpPr txBox="1"/>
          <p:nvPr>
            <p:ph idx="4" type="body"/>
          </p:nvPr>
        </p:nvSpPr>
        <p:spPr>
          <a:xfrm>
            <a:off x="360363" y="2183060"/>
            <a:ext cx="7684819" cy="319274"/>
          </a:xfrm>
          <a:prstGeom prst="rect">
            <a:avLst/>
          </a:prstGeom>
          <a:noFill/>
          <a:ln>
            <a:noFill/>
          </a:ln>
        </p:spPr>
        <p:txBody>
          <a:bodyPr anchorCtr="0" anchor="b" bIns="0" lIns="274300"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1400" u="none" cap="none" strike="noStrike">
                <a:solidFill>
                  <a:schemeClr val="lt1"/>
                </a:solidFill>
                <a:latin typeface="Arial"/>
                <a:ea typeface="Arial"/>
                <a:cs typeface="Arial"/>
                <a:sym typeface="Arial"/>
              </a:rPr>
              <a:t>Buddy Valastro, President &amp; CEO, Carlo’s Bakery</a:t>
            </a:r>
          </a:p>
        </p:txBody>
      </p:sp>
      <p:pic>
        <p:nvPicPr>
          <p:cNvPr id="1455" name="Shape 1455"/>
          <p:cNvPicPr preferRelativeResize="0"/>
          <p:nvPr/>
        </p:nvPicPr>
        <p:blipFill rotWithShape="1">
          <a:blip r:embed="rId4">
            <a:alphaModFix/>
          </a:blip>
          <a:srcRect b="-24322" l="-6227" r="-6227" t="-24322"/>
          <a:stretch/>
        </p:blipFill>
        <p:spPr>
          <a:xfrm>
            <a:off x="330200" y="2808288"/>
            <a:ext cx="2100262" cy="1169986"/>
          </a:xfrm>
          <a:prstGeom prst="rect">
            <a:avLst/>
          </a:prstGeom>
          <a:noFill/>
          <a:ln>
            <a:noFill/>
          </a:ln>
        </p:spPr>
      </p:pic>
      <p:pic>
        <p:nvPicPr>
          <p:cNvPr id="1456" name="Shape 1456"/>
          <p:cNvPicPr preferRelativeResize="0"/>
          <p:nvPr/>
        </p:nvPicPr>
        <p:blipFill rotWithShape="1">
          <a:blip r:embed="rId5">
            <a:alphaModFix/>
          </a:blip>
          <a:srcRect b="0" l="0" r="0" t="0"/>
          <a:stretch/>
        </p:blipFill>
        <p:spPr>
          <a:xfrm>
            <a:off x="2730994" y="3043992"/>
            <a:ext cx="1690199" cy="529168"/>
          </a:xfrm>
          <a:prstGeom prst="rect">
            <a:avLst/>
          </a:prstGeom>
          <a:noFill/>
          <a:ln>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0" name="Shape 1460"/>
        <p:cNvGrpSpPr/>
        <p:nvPr/>
      </p:nvGrpSpPr>
      <p:grpSpPr>
        <a:xfrm>
          <a:off x="0" y="0"/>
          <a:ext cx="0" cy="0"/>
          <a:chOff x="0" y="0"/>
          <a:chExt cx="0" cy="0"/>
        </a:xfrm>
      </p:grpSpPr>
      <p:pic>
        <p:nvPicPr>
          <p:cNvPr id="1461" name="Shape 1461"/>
          <p:cNvPicPr preferRelativeResize="0"/>
          <p:nvPr>
            <p:ph idx="2" type="pic"/>
          </p:nvPr>
        </p:nvPicPr>
        <p:blipFill rotWithShape="1">
          <a:blip r:embed="rId3">
            <a:alphaModFix/>
          </a:blip>
          <a:srcRect b="0" l="638" r="637" t="0"/>
          <a:stretch/>
        </p:blipFill>
        <p:spPr>
          <a:xfrm>
            <a:off x="-7681" y="0"/>
            <a:ext cx="12012786" cy="3800411"/>
          </a:xfrm>
          <a:prstGeom prst="rect">
            <a:avLst/>
          </a:prstGeom>
          <a:solidFill>
            <a:srgbClr val="BFBFBF"/>
          </a:solidFill>
          <a:ln>
            <a:noFill/>
          </a:ln>
        </p:spPr>
      </p:pic>
      <p:sp>
        <p:nvSpPr>
          <p:cNvPr id="1462" name="Shape 1462"/>
          <p:cNvSpPr txBox="1"/>
          <p:nvPr>
            <p:ph type="title"/>
          </p:nvPr>
        </p:nvSpPr>
        <p:spPr>
          <a:xfrm>
            <a:off x="338328" y="3655260"/>
            <a:ext cx="11517122" cy="854252"/>
          </a:xfrm>
          <a:prstGeom prst="rect">
            <a:avLst/>
          </a:prstGeom>
          <a:noFill/>
          <a:ln>
            <a:noFill/>
          </a:ln>
        </p:spPr>
        <p:txBody>
          <a:bodyPr anchorCtr="0" anchor="b" bIns="0" lIns="9125" rIns="0" tIns="0">
            <a:noAutofit/>
          </a:bodyPr>
          <a:lstStyle/>
          <a:p>
            <a:pPr indent="0" lvl="0" marL="0" marR="0" rtl="0" algn="l">
              <a:lnSpc>
                <a:spcPct val="8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Customer Hero B</a:t>
            </a:r>
          </a:p>
        </p:txBody>
      </p:sp>
      <p:sp>
        <p:nvSpPr>
          <p:cNvPr id="1463" name="Shape 1463"/>
          <p:cNvSpPr txBox="1"/>
          <p:nvPr>
            <p:ph idx="1" type="body"/>
          </p:nvPr>
        </p:nvSpPr>
        <p:spPr>
          <a:xfrm>
            <a:off x="6124530" y="2261968"/>
            <a:ext cx="6071978" cy="1015662"/>
          </a:xfrm>
          <a:prstGeom prst="rect">
            <a:avLst/>
          </a:prstGeom>
          <a:solidFill>
            <a:schemeClr val="accent1">
              <a:alpha val="85882"/>
            </a:schemeClr>
          </a:solidFill>
          <a:ln>
            <a:noFill/>
          </a:ln>
        </p:spPr>
        <p:txBody>
          <a:bodyPr anchorCtr="0" anchor="b" bIns="365750" lIns="182875" rIns="365750" tIns="365750">
            <a:noAutofit/>
          </a:bodyPr>
          <a:lstStyle/>
          <a:p>
            <a:pPr indent="-111125" lvl="0" marL="111125" marR="0" rtl="0" algn="l">
              <a:lnSpc>
                <a:spcPct val="100000"/>
              </a:lnSpc>
              <a:spcBef>
                <a:spcPts val="0"/>
              </a:spcBef>
              <a:spcAft>
                <a:spcPts val="600"/>
              </a:spcAft>
              <a:buClr>
                <a:srgbClr val="7F7F7F"/>
              </a:buClr>
              <a:buSzPct val="25000"/>
              <a:buFont typeface="Arial"/>
              <a:buNone/>
            </a:pPr>
            <a:r>
              <a:rPr b="1" baseline="0" i="0" lang="en-US" sz="1800" u="none" cap="none" strike="noStrike">
                <a:solidFill>
                  <a:schemeClr val="lt1"/>
                </a:solidFill>
                <a:latin typeface="Arial"/>
                <a:ea typeface="Arial"/>
                <a:cs typeface="Arial"/>
                <a:sym typeface="Arial"/>
              </a:rPr>
              <a:t>“We take more orders than ever with Salesforce.”</a:t>
            </a:r>
          </a:p>
        </p:txBody>
      </p:sp>
      <p:sp>
        <p:nvSpPr>
          <p:cNvPr id="1464" name="Shape 1464"/>
          <p:cNvSpPr txBox="1"/>
          <p:nvPr>
            <p:ph idx="3" type="body"/>
          </p:nvPr>
        </p:nvSpPr>
        <p:spPr>
          <a:xfrm>
            <a:off x="6409137" y="2969089"/>
            <a:ext cx="5433837" cy="249230"/>
          </a:xfrm>
          <a:prstGeom prst="rect">
            <a:avLst/>
          </a:prstGeom>
          <a:noFill/>
          <a:ln>
            <a:noFill/>
          </a:ln>
        </p:spPr>
        <p:txBody>
          <a:bodyPr anchorCtr="0" anchor="b"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1400" u="none" cap="none" strike="noStrike">
                <a:solidFill>
                  <a:schemeClr val="lt1"/>
                </a:solidFill>
                <a:latin typeface="Arial"/>
                <a:ea typeface="Arial"/>
                <a:cs typeface="Arial"/>
                <a:sym typeface="Arial"/>
              </a:rPr>
              <a:t>Buddy Valastro, President &amp; CEO, Carlo’s Bakery</a:t>
            </a:r>
          </a:p>
        </p:txBody>
      </p:sp>
      <p:sp>
        <p:nvSpPr>
          <p:cNvPr id="1465" name="Shape 1465"/>
          <p:cNvSpPr txBox="1"/>
          <p:nvPr>
            <p:ph idx="4" type="body"/>
          </p:nvPr>
        </p:nvSpPr>
        <p:spPr>
          <a:xfrm>
            <a:off x="338328" y="4719144"/>
            <a:ext cx="11599524" cy="14727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Bullets are set in 20 point Salesforce Sans</a:t>
            </a:r>
          </a:p>
          <a:p>
            <a:pPr indent="0" lvl="0" marL="0" marR="0" rtl="0" algn="l">
              <a:lnSpc>
                <a:spcPct val="100000"/>
              </a:lnSpc>
              <a:spcBef>
                <a:spcPts val="140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Limit the number of bullets on a slide</a:t>
            </a:r>
          </a:p>
          <a:p>
            <a:pPr indent="0" lvl="0" marL="0" marR="0" rtl="0" algn="l">
              <a:lnSpc>
                <a:spcPct val="100000"/>
              </a:lnSpc>
              <a:spcBef>
                <a:spcPts val="140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Try not to go below the recommended font sizes</a:t>
            </a:r>
          </a:p>
          <a:p>
            <a:pPr indent="127000" lvl="0" marL="0" marR="0" rtl="0" algn="l">
              <a:lnSpc>
                <a:spcPct val="100000"/>
              </a:lnSpc>
              <a:spcBef>
                <a:spcPts val="1400"/>
              </a:spcBef>
              <a:spcAft>
                <a:spcPts val="600"/>
              </a:spcAft>
              <a:buClr>
                <a:srgbClr val="7F7F7F"/>
              </a:buClr>
              <a:buFont typeface="Arial"/>
              <a:buNone/>
            </a:pPr>
            <a:r>
              <a:t/>
            </a:r>
            <a:endParaRPr b="0" baseline="0" i="0" sz="2000" u="none" cap="none" strike="noStrike">
              <a:solidFill>
                <a:srgbClr val="7C868D"/>
              </a:solidFill>
              <a:latin typeface="Arial"/>
              <a:ea typeface="Arial"/>
              <a:cs typeface="Arial"/>
              <a:sym typeface="Arial"/>
            </a:endParaRPr>
          </a:p>
        </p:txBody>
      </p:sp>
      <p:sp>
        <p:nvSpPr>
          <p:cNvPr id="1466" name="Shape 1466"/>
          <p:cNvSpPr/>
          <p:nvPr>
            <p:ph idx="5" type="pic"/>
          </p:nvPr>
        </p:nvSpPr>
        <p:spPr>
          <a:xfrm>
            <a:off x="336550" y="2796225"/>
            <a:ext cx="2100448" cy="1169987"/>
          </a:xfrm>
          <a:prstGeom prst="rect">
            <a:avLst/>
          </a:prstGeom>
          <a:solidFill>
            <a:schemeClr val="lt1"/>
          </a:solidFill>
          <a:ln>
            <a:noFill/>
          </a:ln>
        </p:spPr>
      </p:sp>
      <p:pic>
        <p:nvPicPr>
          <p:cNvPr id="1467" name="Shape 1467"/>
          <p:cNvPicPr preferRelativeResize="0"/>
          <p:nvPr/>
        </p:nvPicPr>
        <p:blipFill rotWithShape="1">
          <a:blip r:embed="rId4">
            <a:alphaModFix/>
          </a:blip>
          <a:srcRect b="-24322" l="-6227" r="-6227" t="-24322"/>
          <a:stretch/>
        </p:blipFill>
        <p:spPr>
          <a:xfrm>
            <a:off x="330200" y="2808288"/>
            <a:ext cx="2100262" cy="1169986"/>
          </a:xfrm>
          <a:prstGeom prst="rect">
            <a:avLst/>
          </a:prstGeom>
          <a:noFill/>
          <a:ln>
            <a:noFill/>
          </a:ln>
        </p:spPr>
      </p:pic>
      <p:pic>
        <p:nvPicPr>
          <p:cNvPr id="1468" name="Shape 1468"/>
          <p:cNvPicPr preferRelativeResize="0"/>
          <p:nvPr/>
        </p:nvPicPr>
        <p:blipFill rotWithShape="1">
          <a:blip r:embed="rId5">
            <a:alphaModFix/>
          </a:blip>
          <a:srcRect b="0" l="0" r="0" t="0"/>
          <a:stretch/>
        </p:blipFill>
        <p:spPr>
          <a:xfrm>
            <a:off x="373166" y="6304001"/>
            <a:ext cx="1129257" cy="352540"/>
          </a:xfrm>
          <a:prstGeom prst="rect">
            <a:avLst/>
          </a:prstGeom>
          <a:noFill/>
          <a:ln>
            <a:noFill/>
          </a:ln>
        </p:spPr>
      </p:pic>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2" name="Shape 1472"/>
        <p:cNvGrpSpPr/>
        <p:nvPr/>
      </p:nvGrpSpPr>
      <p:grpSpPr>
        <a:xfrm>
          <a:off x="0" y="0"/>
          <a:ext cx="0" cy="0"/>
          <a:chOff x="0" y="0"/>
          <a:chExt cx="0" cy="0"/>
        </a:xfrm>
      </p:grpSpPr>
      <p:sp>
        <p:nvSpPr>
          <p:cNvPr id="1473" name="Shape 1473"/>
          <p:cNvSpPr txBox="1"/>
          <p:nvPr>
            <p:ph idx="1" type="body"/>
          </p:nvPr>
        </p:nvSpPr>
        <p:spPr>
          <a:xfrm>
            <a:off x="338328" y="1601724"/>
            <a:ext cx="7745412" cy="4416551"/>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Lorem ipsum dolor sit amet, consectetur</a:t>
            </a:r>
          </a:p>
          <a:p>
            <a:pPr indent="0" lvl="0" marL="0" marR="0" rtl="0" algn="l">
              <a:lnSpc>
                <a:spcPct val="100000"/>
              </a:lnSpc>
              <a:spcBef>
                <a:spcPts val="120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Cras egestas mauris ut faucibus cursus</a:t>
            </a:r>
          </a:p>
          <a:p>
            <a:pPr indent="0" lvl="0" marL="0" marR="0" rtl="0" algn="l">
              <a:lnSpc>
                <a:spcPct val="100000"/>
              </a:lnSpc>
              <a:spcBef>
                <a:spcPts val="120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Pellentesque et risus ac turpis maximus</a:t>
            </a:r>
          </a:p>
        </p:txBody>
      </p:sp>
      <p:sp>
        <p:nvSpPr>
          <p:cNvPr id="1474" name="Shape 147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Vertical Split Layout</a:t>
            </a:r>
          </a:p>
        </p:txBody>
      </p:sp>
      <p:sp>
        <p:nvSpPr>
          <p:cNvPr id="1475" name="Shape 1475"/>
          <p:cNvSpPr txBox="1"/>
          <p:nvPr>
            <p:ph idx="2"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grpSp>
        <p:nvGrpSpPr>
          <p:cNvPr id="1476" name="Shape 1476"/>
          <p:cNvGrpSpPr/>
          <p:nvPr/>
        </p:nvGrpSpPr>
        <p:grpSpPr>
          <a:xfrm>
            <a:off x="5449751" y="2096547"/>
            <a:ext cx="7169789" cy="3617192"/>
            <a:chOff x="-749009" y="2505052"/>
            <a:chExt cx="7169789" cy="3617192"/>
          </a:xfrm>
        </p:grpSpPr>
        <p:pic>
          <p:nvPicPr>
            <p:cNvPr id="1477" name="Shape 1477"/>
            <p:cNvPicPr preferRelativeResize="0"/>
            <p:nvPr/>
          </p:nvPicPr>
          <p:blipFill rotWithShape="1">
            <a:blip r:embed="rId3">
              <a:alphaModFix/>
            </a:blip>
            <a:srcRect b="0" l="0" r="0" t="0"/>
            <a:stretch/>
          </p:blipFill>
          <p:spPr>
            <a:xfrm>
              <a:off x="942932" y="2779608"/>
              <a:ext cx="3968121" cy="2976090"/>
            </a:xfrm>
            <a:prstGeom prst="rect">
              <a:avLst/>
            </a:prstGeom>
            <a:noFill/>
            <a:ln>
              <a:noFill/>
            </a:ln>
          </p:spPr>
        </p:pic>
        <p:grpSp>
          <p:nvGrpSpPr>
            <p:cNvPr id="1478" name="Shape 1478"/>
            <p:cNvGrpSpPr/>
            <p:nvPr/>
          </p:nvGrpSpPr>
          <p:grpSpPr>
            <a:xfrm>
              <a:off x="-749009" y="2505052"/>
              <a:ext cx="7169789" cy="3617192"/>
              <a:chOff x="3815694" y="1349633"/>
              <a:chExt cx="4169177" cy="2103370"/>
            </a:xfrm>
          </p:grpSpPr>
          <p:pic>
            <p:nvPicPr>
              <p:cNvPr id="1479" name="Shape 1479"/>
              <p:cNvPicPr preferRelativeResize="0"/>
              <p:nvPr/>
            </p:nvPicPr>
            <p:blipFill rotWithShape="1">
              <a:blip r:embed="rId4">
                <a:alphaModFix/>
              </a:blip>
              <a:srcRect b="839" l="1423" r="0" t="0"/>
              <a:stretch/>
            </p:blipFill>
            <p:spPr>
              <a:xfrm>
                <a:off x="4661567" y="1349633"/>
                <a:ext cx="2621774" cy="2032994"/>
              </a:xfrm>
              <a:prstGeom prst="rect">
                <a:avLst/>
              </a:prstGeom>
              <a:noFill/>
              <a:ln>
                <a:noFill/>
              </a:ln>
            </p:spPr>
          </p:pic>
          <p:grpSp>
            <p:nvGrpSpPr>
              <p:cNvPr id="1480" name="Shape 1480"/>
              <p:cNvGrpSpPr/>
              <p:nvPr/>
            </p:nvGrpSpPr>
            <p:grpSpPr>
              <a:xfrm>
                <a:off x="3815694" y="3257747"/>
                <a:ext cx="4169177" cy="195257"/>
                <a:chOff x="6661377" y="3429696"/>
                <a:chExt cx="6005737" cy="403612"/>
              </a:xfrm>
            </p:grpSpPr>
            <p:pic>
              <p:nvPicPr>
                <p:cNvPr id="1481" name="Shape 1481"/>
                <p:cNvPicPr preferRelativeResize="0"/>
                <p:nvPr/>
              </p:nvPicPr>
              <p:blipFill rotWithShape="1">
                <a:blip r:embed="rId5">
                  <a:alphaModFix/>
                </a:blip>
                <a:srcRect b="0" l="0" r="0" t="0"/>
                <a:stretch/>
              </p:blipFill>
              <p:spPr>
                <a:xfrm>
                  <a:off x="6661377" y="3429696"/>
                  <a:ext cx="6005737" cy="361921"/>
                </a:xfrm>
                <a:prstGeom prst="rect">
                  <a:avLst/>
                </a:prstGeom>
                <a:noFill/>
                <a:ln>
                  <a:noFill/>
                </a:ln>
              </p:spPr>
            </p:pic>
            <p:pic>
              <p:nvPicPr>
                <p:cNvPr id="1482" name="Shape 1482"/>
                <p:cNvPicPr preferRelativeResize="0"/>
                <p:nvPr/>
              </p:nvPicPr>
              <p:blipFill rotWithShape="1">
                <a:blip r:embed="rId5">
                  <a:alphaModFix/>
                </a:blip>
                <a:srcRect b="0" l="0" r="0" t="0"/>
                <a:stretch/>
              </p:blipFill>
              <p:spPr>
                <a:xfrm>
                  <a:off x="7613246" y="3586110"/>
                  <a:ext cx="4101999" cy="247197"/>
                </a:xfrm>
                <a:prstGeom prst="rect">
                  <a:avLst/>
                </a:prstGeom>
                <a:noFill/>
                <a:ln>
                  <a:noFill/>
                </a:ln>
              </p:spPr>
            </p:pic>
          </p:grpSp>
        </p:grpSp>
      </p:grpSp>
      <p:grpSp>
        <p:nvGrpSpPr>
          <p:cNvPr id="1483" name="Shape 1483"/>
          <p:cNvGrpSpPr/>
          <p:nvPr/>
        </p:nvGrpSpPr>
        <p:grpSpPr>
          <a:xfrm>
            <a:off x="5652369" y="2588194"/>
            <a:ext cx="2481139" cy="3550408"/>
            <a:chOff x="3754560" y="2779999"/>
            <a:chExt cx="2481139" cy="3550408"/>
          </a:xfrm>
        </p:grpSpPr>
        <p:grpSp>
          <p:nvGrpSpPr>
            <p:cNvPr id="1484" name="Shape 1484"/>
            <p:cNvGrpSpPr/>
            <p:nvPr/>
          </p:nvGrpSpPr>
          <p:grpSpPr>
            <a:xfrm>
              <a:off x="3754560" y="5821715"/>
              <a:ext cx="2481139" cy="508691"/>
              <a:chOff x="6379425" y="5523628"/>
              <a:chExt cx="4438366" cy="335592"/>
            </a:xfrm>
          </p:grpSpPr>
          <p:pic>
            <p:nvPicPr>
              <p:cNvPr id="1485" name="Shape 1485"/>
              <p:cNvPicPr preferRelativeResize="0"/>
              <p:nvPr/>
            </p:nvPicPr>
            <p:blipFill rotWithShape="1">
              <a:blip r:embed="rId5">
                <a:alphaModFix/>
              </a:blip>
              <a:srcRect b="0" l="0" r="0" t="0"/>
              <a:stretch/>
            </p:blipFill>
            <p:spPr>
              <a:xfrm>
                <a:off x="6549230" y="5523628"/>
                <a:ext cx="4098756" cy="304606"/>
              </a:xfrm>
              <a:prstGeom prst="rect">
                <a:avLst/>
              </a:prstGeom>
              <a:noFill/>
              <a:ln>
                <a:noFill/>
              </a:ln>
            </p:spPr>
          </p:pic>
          <p:pic>
            <p:nvPicPr>
              <p:cNvPr id="1486" name="Shape 1486"/>
              <p:cNvPicPr preferRelativeResize="0"/>
              <p:nvPr/>
            </p:nvPicPr>
            <p:blipFill rotWithShape="1">
              <a:blip r:embed="rId5">
                <a:alphaModFix/>
              </a:blip>
              <a:srcRect b="0" l="0" r="0" t="0"/>
              <a:stretch/>
            </p:blipFill>
            <p:spPr>
              <a:xfrm>
                <a:off x="6379425" y="5529376"/>
                <a:ext cx="4438366" cy="329844"/>
              </a:xfrm>
              <a:prstGeom prst="rect">
                <a:avLst/>
              </a:prstGeom>
              <a:noFill/>
              <a:ln>
                <a:noFill/>
              </a:ln>
            </p:spPr>
          </p:pic>
        </p:grpSp>
        <p:grpSp>
          <p:nvGrpSpPr>
            <p:cNvPr id="1487" name="Shape 1487"/>
            <p:cNvGrpSpPr/>
            <p:nvPr/>
          </p:nvGrpSpPr>
          <p:grpSpPr>
            <a:xfrm>
              <a:off x="4113201" y="2779999"/>
              <a:ext cx="1763858" cy="3374007"/>
              <a:chOff x="4113201" y="2779999"/>
              <a:chExt cx="1763858" cy="3374007"/>
            </a:xfrm>
          </p:grpSpPr>
          <p:pic>
            <p:nvPicPr>
              <p:cNvPr id="1488" name="Shape 1488"/>
              <p:cNvPicPr preferRelativeResize="0"/>
              <p:nvPr/>
            </p:nvPicPr>
            <p:blipFill rotWithShape="1">
              <a:blip r:embed="rId6">
                <a:alphaModFix/>
              </a:blip>
              <a:srcRect b="0" l="0" r="0" t="0"/>
              <a:stretch/>
            </p:blipFill>
            <p:spPr>
              <a:xfrm>
                <a:off x="4285192" y="3242998"/>
                <a:ext cx="1407582" cy="2498459"/>
              </a:xfrm>
              <a:prstGeom prst="rect">
                <a:avLst/>
              </a:prstGeom>
              <a:noFill/>
              <a:ln>
                <a:noFill/>
              </a:ln>
            </p:spPr>
          </p:pic>
          <p:pic>
            <p:nvPicPr>
              <p:cNvPr id="1489" name="Shape 1489"/>
              <p:cNvPicPr preferRelativeResize="0"/>
              <p:nvPr/>
            </p:nvPicPr>
            <p:blipFill rotWithShape="1">
              <a:blip r:embed="rId7">
                <a:alphaModFix/>
              </a:blip>
              <a:srcRect b="0" l="0" r="0" t="0"/>
              <a:stretch/>
            </p:blipFill>
            <p:spPr>
              <a:xfrm>
                <a:off x="4113201" y="2779999"/>
                <a:ext cx="1763858" cy="3374007"/>
              </a:xfrm>
              <a:prstGeom prst="rect">
                <a:avLst/>
              </a:prstGeom>
              <a:noFill/>
              <a:ln>
                <a:noFill/>
              </a:ln>
            </p:spPr>
          </p:pic>
        </p:grpSp>
      </p:gr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3" name="Shape 1493"/>
        <p:cNvGrpSpPr/>
        <p:nvPr/>
      </p:nvGrpSpPr>
      <p:grpSpPr>
        <a:xfrm>
          <a:off x="0" y="0"/>
          <a:ext cx="0" cy="0"/>
          <a:chOff x="0" y="0"/>
          <a:chExt cx="0" cy="0"/>
        </a:xfrm>
      </p:grpSpPr>
      <p:sp>
        <p:nvSpPr>
          <p:cNvPr id="1494" name="Shape 149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Third Split Layout</a:t>
            </a:r>
          </a:p>
        </p:txBody>
      </p:sp>
      <p:sp>
        <p:nvSpPr>
          <p:cNvPr id="1495" name="Shape 1495"/>
          <p:cNvSpPr txBox="1"/>
          <p:nvPr>
            <p:ph idx="1" type="body"/>
          </p:nvPr>
        </p:nvSpPr>
        <p:spPr>
          <a:xfrm>
            <a:off x="8312847" y="1601787"/>
            <a:ext cx="3542601" cy="4416551"/>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Text, images, charts, tables can be put in this placeholder.</a:t>
            </a:r>
          </a:p>
        </p:txBody>
      </p:sp>
      <p:sp>
        <p:nvSpPr>
          <p:cNvPr id="1496" name="Shape 1496"/>
          <p:cNvSpPr txBox="1"/>
          <p:nvPr>
            <p:ph idx="2"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grpSp>
        <p:nvGrpSpPr>
          <p:cNvPr id="1497" name="Shape 1497"/>
          <p:cNvGrpSpPr/>
          <p:nvPr/>
        </p:nvGrpSpPr>
        <p:grpSpPr>
          <a:xfrm>
            <a:off x="-396372" y="2505053"/>
            <a:ext cx="6517991" cy="3608933"/>
            <a:chOff x="-396372" y="2505053"/>
            <a:chExt cx="6517991" cy="3608933"/>
          </a:xfrm>
        </p:grpSpPr>
        <p:pic>
          <p:nvPicPr>
            <p:cNvPr id="1498" name="Shape 1498"/>
            <p:cNvPicPr preferRelativeResize="0"/>
            <p:nvPr/>
          </p:nvPicPr>
          <p:blipFill rotWithShape="1">
            <a:blip r:embed="rId3">
              <a:alphaModFix/>
            </a:blip>
            <a:srcRect b="0" l="0" r="0" t="0"/>
            <a:stretch/>
          </p:blipFill>
          <p:spPr>
            <a:xfrm>
              <a:off x="942932" y="2779608"/>
              <a:ext cx="3968121" cy="2976090"/>
            </a:xfrm>
            <a:prstGeom prst="rect">
              <a:avLst/>
            </a:prstGeom>
            <a:noFill/>
            <a:ln>
              <a:noFill/>
            </a:ln>
          </p:spPr>
        </p:pic>
        <p:grpSp>
          <p:nvGrpSpPr>
            <p:cNvPr id="1499" name="Shape 1499"/>
            <p:cNvGrpSpPr/>
            <p:nvPr/>
          </p:nvGrpSpPr>
          <p:grpSpPr>
            <a:xfrm>
              <a:off x="-396372" y="2505053"/>
              <a:ext cx="6517991" cy="3608933"/>
              <a:chOff x="4020750" y="1349633"/>
              <a:chExt cx="3790161" cy="2098568"/>
            </a:xfrm>
          </p:grpSpPr>
          <p:pic>
            <p:nvPicPr>
              <p:cNvPr id="1500" name="Shape 1500"/>
              <p:cNvPicPr preferRelativeResize="0"/>
              <p:nvPr/>
            </p:nvPicPr>
            <p:blipFill rotWithShape="1">
              <a:blip r:embed="rId4">
                <a:alphaModFix/>
              </a:blip>
              <a:srcRect b="839" l="1423" r="0" t="0"/>
              <a:stretch/>
            </p:blipFill>
            <p:spPr>
              <a:xfrm>
                <a:off x="4661567" y="1349633"/>
                <a:ext cx="2621774" cy="2032994"/>
              </a:xfrm>
              <a:prstGeom prst="rect">
                <a:avLst/>
              </a:prstGeom>
              <a:noFill/>
              <a:ln>
                <a:noFill/>
              </a:ln>
            </p:spPr>
          </p:pic>
          <p:pic>
            <p:nvPicPr>
              <p:cNvPr id="1501" name="Shape 1501"/>
              <p:cNvPicPr preferRelativeResize="0"/>
              <p:nvPr/>
            </p:nvPicPr>
            <p:blipFill rotWithShape="1">
              <a:blip r:embed="rId5">
                <a:alphaModFix/>
              </a:blip>
              <a:srcRect b="0" l="0" r="0" t="0"/>
              <a:stretch/>
            </p:blipFill>
            <p:spPr>
              <a:xfrm>
                <a:off x="4020750" y="3289030"/>
                <a:ext cx="3790161" cy="159171"/>
              </a:xfrm>
              <a:prstGeom prst="rect">
                <a:avLst/>
              </a:prstGeom>
              <a:noFill/>
              <a:ln>
                <a:noFill/>
              </a:ln>
            </p:spPr>
          </p:pic>
        </p:grpSp>
      </p:grpSp>
      <p:grpSp>
        <p:nvGrpSpPr>
          <p:cNvPr id="1502" name="Shape 1502"/>
          <p:cNvGrpSpPr/>
          <p:nvPr/>
        </p:nvGrpSpPr>
        <p:grpSpPr>
          <a:xfrm>
            <a:off x="3781203" y="2779999"/>
            <a:ext cx="2481139" cy="3550408"/>
            <a:chOff x="3754560" y="2779999"/>
            <a:chExt cx="2481139" cy="3550408"/>
          </a:xfrm>
        </p:grpSpPr>
        <p:grpSp>
          <p:nvGrpSpPr>
            <p:cNvPr id="1503" name="Shape 1503"/>
            <p:cNvGrpSpPr/>
            <p:nvPr/>
          </p:nvGrpSpPr>
          <p:grpSpPr>
            <a:xfrm>
              <a:off x="3754560" y="5821715"/>
              <a:ext cx="2481139" cy="508691"/>
              <a:chOff x="6379425" y="5523628"/>
              <a:chExt cx="4438366" cy="335592"/>
            </a:xfrm>
          </p:grpSpPr>
          <p:pic>
            <p:nvPicPr>
              <p:cNvPr id="1504" name="Shape 1504"/>
              <p:cNvPicPr preferRelativeResize="0"/>
              <p:nvPr/>
            </p:nvPicPr>
            <p:blipFill rotWithShape="1">
              <a:blip r:embed="rId5">
                <a:alphaModFix/>
              </a:blip>
              <a:srcRect b="0" l="0" r="0" t="0"/>
              <a:stretch/>
            </p:blipFill>
            <p:spPr>
              <a:xfrm>
                <a:off x="6549230" y="5523628"/>
                <a:ext cx="4098756" cy="304606"/>
              </a:xfrm>
              <a:prstGeom prst="rect">
                <a:avLst/>
              </a:prstGeom>
              <a:noFill/>
              <a:ln>
                <a:noFill/>
              </a:ln>
            </p:spPr>
          </p:pic>
          <p:pic>
            <p:nvPicPr>
              <p:cNvPr id="1505" name="Shape 1505"/>
              <p:cNvPicPr preferRelativeResize="0"/>
              <p:nvPr/>
            </p:nvPicPr>
            <p:blipFill rotWithShape="1">
              <a:blip r:embed="rId5">
                <a:alphaModFix/>
              </a:blip>
              <a:srcRect b="0" l="0" r="0" t="0"/>
              <a:stretch/>
            </p:blipFill>
            <p:spPr>
              <a:xfrm>
                <a:off x="6379425" y="5529376"/>
                <a:ext cx="4438366" cy="329844"/>
              </a:xfrm>
              <a:prstGeom prst="rect">
                <a:avLst/>
              </a:prstGeom>
              <a:noFill/>
              <a:ln>
                <a:noFill/>
              </a:ln>
            </p:spPr>
          </p:pic>
        </p:grpSp>
        <p:grpSp>
          <p:nvGrpSpPr>
            <p:cNvPr id="1506" name="Shape 1506"/>
            <p:cNvGrpSpPr/>
            <p:nvPr/>
          </p:nvGrpSpPr>
          <p:grpSpPr>
            <a:xfrm>
              <a:off x="4113201" y="2779999"/>
              <a:ext cx="1763858" cy="3374007"/>
              <a:chOff x="4113201" y="2779999"/>
              <a:chExt cx="1763858" cy="3374007"/>
            </a:xfrm>
          </p:grpSpPr>
          <p:pic>
            <p:nvPicPr>
              <p:cNvPr id="1507" name="Shape 1507"/>
              <p:cNvPicPr preferRelativeResize="0"/>
              <p:nvPr/>
            </p:nvPicPr>
            <p:blipFill rotWithShape="1">
              <a:blip r:embed="rId6">
                <a:alphaModFix/>
              </a:blip>
              <a:srcRect b="0" l="0" r="0" t="0"/>
              <a:stretch/>
            </p:blipFill>
            <p:spPr>
              <a:xfrm>
                <a:off x="4285192" y="3242998"/>
                <a:ext cx="1407582" cy="2498459"/>
              </a:xfrm>
              <a:prstGeom prst="rect">
                <a:avLst/>
              </a:prstGeom>
              <a:noFill/>
              <a:ln>
                <a:noFill/>
              </a:ln>
            </p:spPr>
          </p:pic>
          <p:pic>
            <p:nvPicPr>
              <p:cNvPr id="1508" name="Shape 1508"/>
              <p:cNvPicPr preferRelativeResize="0"/>
              <p:nvPr/>
            </p:nvPicPr>
            <p:blipFill rotWithShape="1">
              <a:blip r:embed="rId7">
                <a:alphaModFix/>
              </a:blip>
              <a:srcRect b="0" l="0" r="0" t="0"/>
              <a:stretch/>
            </p:blipFill>
            <p:spPr>
              <a:xfrm>
                <a:off x="4113201" y="2779999"/>
                <a:ext cx="1763858" cy="3374007"/>
              </a:xfrm>
              <a:prstGeom prst="rect">
                <a:avLst/>
              </a:prstGeom>
              <a:noFill/>
              <a:ln>
                <a:noFill/>
              </a:ln>
            </p:spPr>
          </p:pic>
        </p:grpSp>
      </p:gr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2" name="Shape 1512"/>
        <p:cNvGrpSpPr/>
        <p:nvPr/>
      </p:nvGrpSpPr>
      <p:grpSpPr>
        <a:xfrm>
          <a:off x="0" y="0"/>
          <a:ext cx="0" cy="0"/>
          <a:chOff x="0" y="0"/>
          <a:chExt cx="0" cy="0"/>
        </a:xfrm>
      </p:grpSpPr>
      <p:sp>
        <p:nvSpPr>
          <p:cNvPr id="1513" name="Shape 1513"/>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Third Split 2 Layout</a:t>
            </a:r>
          </a:p>
        </p:txBody>
      </p:sp>
      <p:sp>
        <p:nvSpPr>
          <p:cNvPr id="1514" name="Shape 1514"/>
          <p:cNvSpPr txBox="1"/>
          <p:nvPr>
            <p:ph idx="1" type="body"/>
          </p:nvPr>
        </p:nvSpPr>
        <p:spPr>
          <a:xfrm>
            <a:off x="338328" y="1601723"/>
            <a:ext cx="3502152" cy="4416551"/>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Text, images, charts, tables can be put in this placeholder.</a:t>
            </a:r>
          </a:p>
        </p:txBody>
      </p:sp>
      <p:pic>
        <p:nvPicPr>
          <p:cNvPr id="1515" name="Shape 1515"/>
          <p:cNvPicPr preferRelativeResize="0"/>
          <p:nvPr>
            <p:ph idx="2" type="body"/>
          </p:nvPr>
        </p:nvPicPr>
        <p:blipFill rotWithShape="1">
          <a:blip r:embed="rId3">
            <a:alphaModFix/>
          </a:blip>
          <a:srcRect b="0" l="0" r="0" t="0"/>
          <a:stretch/>
        </p:blipFill>
        <p:spPr>
          <a:xfrm>
            <a:off x="4716771" y="1629000"/>
            <a:ext cx="6628779" cy="4416424"/>
          </a:xfrm>
          <a:prstGeom prst="rect">
            <a:avLst/>
          </a:prstGeom>
          <a:noFill/>
          <a:ln>
            <a:noFill/>
          </a:ln>
        </p:spPr>
      </p:pic>
      <p:sp>
        <p:nvSpPr>
          <p:cNvPr id="1516" name="Shape 1516"/>
          <p:cNvSpPr txBox="1"/>
          <p:nvPr>
            <p:ph idx="3"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6" name="Shape 846"/>
        <p:cNvGrpSpPr/>
        <p:nvPr/>
      </p:nvGrpSpPr>
      <p:grpSpPr>
        <a:xfrm>
          <a:off x="0" y="0"/>
          <a:ext cx="0" cy="0"/>
          <a:chOff x="0" y="0"/>
          <a:chExt cx="0" cy="0"/>
        </a:xfrm>
      </p:grpSpPr>
      <p:pic>
        <p:nvPicPr>
          <p:cNvPr id="847" name="Shape 847"/>
          <p:cNvPicPr preferRelativeResize="0"/>
          <p:nvPr/>
        </p:nvPicPr>
        <p:blipFill rotWithShape="1">
          <a:blip r:embed="rId3">
            <a:alphaModFix/>
          </a:blip>
          <a:srcRect b="0" l="21532" r="21532" t="0"/>
          <a:stretch/>
        </p:blipFill>
        <p:spPr>
          <a:xfrm>
            <a:off x="-8822" y="0"/>
            <a:ext cx="12218400" cy="6763499"/>
          </a:xfrm>
          <a:prstGeom prst="rect">
            <a:avLst/>
          </a:prstGeom>
          <a:noFill/>
          <a:ln>
            <a:noFill/>
          </a:ln>
        </p:spPr>
      </p:pic>
      <p:sp>
        <p:nvSpPr>
          <p:cNvPr id="848" name="Shape 848"/>
          <p:cNvSpPr txBox="1"/>
          <p:nvPr>
            <p:ph type="title"/>
          </p:nvPr>
        </p:nvSpPr>
        <p:spPr>
          <a:xfrm>
            <a:off x="338348" y="90725"/>
            <a:ext cx="11515500" cy="908100"/>
          </a:xfrm>
          <a:prstGeom prst="rect">
            <a:avLst/>
          </a:prstGeom>
          <a:noFill/>
          <a:ln>
            <a:noFill/>
          </a:ln>
        </p:spPr>
        <p:txBody>
          <a:bodyPr anchorCtr="0" anchor="b" bIns="0" lIns="0" rIns="0" tIns="0">
            <a:noAutofit/>
          </a:bodyPr>
          <a:lstStyle/>
          <a:p>
            <a:pPr indent="0" lvl="0" marL="0" marR="0" rtl="0" algn="l">
              <a:lnSpc>
                <a:spcPct val="90000"/>
              </a:lnSpc>
              <a:spcBef>
                <a:spcPts val="0"/>
              </a:spcBef>
              <a:buClr>
                <a:schemeClr val="lt1"/>
              </a:buClr>
              <a:buSzPct val="25000"/>
              <a:buFont typeface="Arial"/>
              <a:buNone/>
            </a:pPr>
            <a:r>
              <a:rPr b="0" baseline="0" i="0" lang="en-US" sz="3200" u="none" cap="none" strike="noStrike">
                <a:solidFill>
                  <a:schemeClr val="lt1"/>
                </a:solidFill>
                <a:latin typeface="Arial"/>
                <a:ea typeface="Arial"/>
                <a:cs typeface="Arial"/>
                <a:sym typeface="Arial"/>
              </a:rPr>
              <a:t>Celebrating 16 Years of Giving Back</a:t>
            </a:r>
          </a:p>
        </p:txBody>
      </p:sp>
      <p:sp>
        <p:nvSpPr>
          <p:cNvPr id="849" name="Shape 849"/>
          <p:cNvSpPr/>
          <p:nvPr/>
        </p:nvSpPr>
        <p:spPr>
          <a:xfrm>
            <a:off x="-88289" y="3899473"/>
            <a:ext cx="12373200" cy="2990099"/>
          </a:xfrm>
          <a:prstGeom prst="rect">
            <a:avLst/>
          </a:prstGeom>
          <a:gradFill>
            <a:gsLst>
              <a:gs pos="0">
                <a:srgbClr val="0B8BF3">
                  <a:alpha val="0"/>
                </a:srgbClr>
              </a:gs>
              <a:gs pos="11030">
                <a:srgbClr val="0D87F8">
                  <a:alpha val="0"/>
                </a:srgbClr>
              </a:gs>
              <a:gs pos="41000">
                <a:srgbClr val="0661AF">
                  <a:alpha val="49803"/>
                </a:srgbClr>
              </a:gs>
              <a:gs pos="89580">
                <a:srgbClr val="003B66"/>
              </a:gs>
              <a:gs pos="100000">
                <a:srgbClr val="003B66"/>
              </a:gs>
            </a:gsLst>
            <a:lin ang="5400012" scaled="0"/>
          </a:gradFill>
          <a:ln>
            <a:noFill/>
          </a:ln>
        </p:spPr>
        <p:txBody>
          <a:bodyPr anchorCtr="0" anchor="ctr" bIns="0" lIns="0" rIns="0" tIns="0">
            <a:noAutofit/>
          </a:bodyPr>
          <a:lstStyle/>
          <a:p>
            <a:pPr indent="0" lvl="0" marL="0" marR="0" rtl="0" algn="l">
              <a:spcBef>
                <a:spcPts val="0"/>
              </a:spcBef>
              <a:buSzPct val="25000"/>
              <a:buNone/>
            </a:pPr>
            <a:r>
              <a:rPr b="0" baseline="0" i="0" lang="en-US" sz="1600" u="none" cap="none" strike="noStrike">
                <a:solidFill>
                  <a:srgbClr val="000000"/>
                </a:solidFill>
                <a:latin typeface="Arial"/>
                <a:ea typeface="Arial"/>
                <a:cs typeface="Arial"/>
                <a:sym typeface="Arial"/>
              </a:rPr>
              <a:t>      </a:t>
            </a:r>
          </a:p>
        </p:txBody>
      </p:sp>
      <p:cxnSp>
        <p:nvCxnSpPr>
          <p:cNvPr id="850" name="Shape 850"/>
          <p:cNvCxnSpPr/>
          <p:nvPr/>
        </p:nvCxnSpPr>
        <p:spPr>
          <a:xfrm rot="10800000">
            <a:off x="2666324" y="5656650"/>
            <a:ext cx="7235700" cy="0"/>
          </a:xfrm>
          <a:prstGeom prst="straightConnector1">
            <a:avLst/>
          </a:prstGeom>
          <a:noFill/>
          <a:ln cap="flat" cmpd="sng" w="9525">
            <a:solidFill>
              <a:srgbClr val="FFFFFF">
                <a:alpha val="49800"/>
              </a:srgbClr>
            </a:solidFill>
            <a:prstDash val="solid"/>
            <a:miter/>
            <a:headEnd len="med" w="med" type="none"/>
            <a:tailEnd len="med" w="med" type="none"/>
          </a:ln>
        </p:spPr>
      </p:cxnSp>
      <p:pic>
        <p:nvPicPr>
          <p:cNvPr id="851" name="Shape 851"/>
          <p:cNvPicPr preferRelativeResize="0"/>
          <p:nvPr/>
        </p:nvPicPr>
        <p:blipFill rotWithShape="1">
          <a:blip r:embed="rId4">
            <a:alphaModFix/>
          </a:blip>
          <a:srcRect b="0" l="2162" r="0" t="50558"/>
          <a:stretch/>
        </p:blipFill>
        <p:spPr>
          <a:xfrm>
            <a:off x="-498475" y="5655451"/>
            <a:ext cx="12192900" cy="970500"/>
          </a:xfrm>
          <a:prstGeom prst="rect">
            <a:avLst/>
          </a:prstGeom>
          <a:noFill/>
          <a:ln>
            <a:noFill/>
          </a:ln>
        </p:spPr>
      </p:pic>
      <p:sp>
        <p:nvSpPr>
          <p:cNvPr id="852" name="Shape 852"/>
          <p:cNvSpPr/>
          <p:nvPr/>
        </p:nvSpPr>
        <p:spPr>
          <a:xfrm>
            <a:off x="412343" y="6078828"/>
            <a:ext cx="1168200" cy="572999"/>
          </a:xfrm>
          <a:prstGeom prst="rect">
            <a:avLst/>
          </a:prstGeom>
          <a:noFill/>
          <a:ln>
            <a:noFill/>
          </a:ln>
        </p:spPr>
        <p:txBody>
          <a:bodyPr anchorCtr="0" anchor="ctr" bIns="50800" lIns="50800" rIns="50800" tIns="50800">
            <a:noAutofit/>
          </a:bodyPr>
          <a:lstStyle/>
          <a:p>
            <a:pPr indent="0" lvl="0" marL="0" marR="0" rtl="0" algn="l">
              <a:lnSpc>
                <a:spcPct val="110000"/>
              </a:lnSpc>
              <a:spcBef>
                <a:spcPts val="0"/>
              </a:spcBef>
              <a:buSzPct val="25000"/>
              <a:buNone/>
            </a:pPr>
            <a:r>
              <a:rPr b="0" baseline="0" i="0" lang="en-US" sz="1400" u="none" cap="none" strike="noStrike">
                <a:solidFill>
                  <a:srgbClr val="FFFFFF"/>
                </a:solidFill>
                <a:latin typeface="Arial"/>
                <a:ea typeface="Arial"/>
                <a:cs typeface="Arial"/>
                <a:sym typeface="Arial"/>
              </a:rPr>
              <a:t>1-1-1 Model </a:t>
            </a:r>
            <a:br>
              <a:rPr b="0" baseline="0" i="0" lang="en-US" sz="1400" u="none" cap="none" strike="noStrike">
                <a:solidFill>
                  <a:srgbClr val="FFFFFF"/>
                </a:solidFill>
                <a:latin typeface="Arial"/>
                <a:ea typeface="Arial"/>
                <a:cs typeface="Arial"/>
                <a:sym typeface="Arial"/>
              </a:rPr>
            </a:br>
            <a:r>
              <a:rPr b="0" baseline="0" i="0" lang="en-US" sz="1400" u="none" cap="none" strike="noStrike">
                <a:solidFill>
                  <a:srgbClr val="FFFFFF"/>
                </a:solidFill>
                <a:latin typeface="Arial"/>
                <a:ea typeface="Arial"/>
                <a:cs typeface="Arial"/>
                <a:sym typeface="Arial"/>
              </a:rPr>
              <a:t>Adopted by</a:t>
            </a:r>
          </a:p>
        </p:txBody>
      </p:sp>
      <p:pic>
        <p:nvPicPr>
          <p:cNvPr id="853" name="Shape 853"/>
          <p:cNvPicPr preferRelativeResize="0"/>
          <p:nvPr/>
        </p:nvPicPr>
        <p:blipFill rotWithShape="1">
          <a:blip r:embed="rId5">
            <a:alphaModFix amt="72509"/>
          </a:blip>
          <a:srcRect b="0" l="0" r="0" t="0"/>
          <a:stretch/>
        </p:blipFill>
        <p:spPr>
          <a:xfrm>
            <a:off x="2081218" y="6456585"/>
            <a:ext cx="808499" cy="266699"/>
          </a:xfrm>
          <a:prstGeom prst="rect">
            <a:avLst/>
          </a:prstGeom>
          <a:noFill/>
          <a:ln>
            <a:noFill/>
          </a:ln>
        </p:spPr>
      </p:pic>
      <p:pic>
        <p:nvPicPr>
          <p:cNvPr id="854" name="Shape 854"/>
          <p:cNvPicPr preferRelativeResize="0"/>
          <p:nvPr/>
        </p:nvPicPr>
        <p:blipFill rotWithShape="1">
          <a:blip r:embed="rId6">
            <a:alphaModFix amt="72509"/>
          </a:blip>
          <a:srcRect b="0" l="0" r="0" t="0"/>
          <a:stretch/>
        </p:blipFill>
        <p:spPr>
          <a:xfrm>
            <a:off x="3307633" y="5862791"/>
            <a:ext cx="759300" cy="304799"/>
          </a:xfrm>
          <a:prstGeom prst="rect">
            <a:avLst/>
          </a:prstGeom>
          <a:noFill/>
          <a:ln>
            <a:noFill/>
          </a:ln>
        </p:spPr>
      </p:pic>
      <p:pic>
        <p:nvPicPr>
          <p:cNvPr id="855" name="Shape 855"/>
          <p:cNvPicPr preferRelativeResize="0"/>
          <p:nvPr/>
        </p:nvPicPr>
        <p:blipFill rotWithShape="1">
          <a:blip r:embed="rId7">
            <a:alphaModFix amt="72509"/>
          </a:blip>
          <a:srcRect b="0" l="0" r="0" t="0"/>
          <a:stretch/>
        </p:blipFill>
        <p:spPr>
          <a:xfrm>
            <a:off x="5533805" y="5829228"/>
            <a:ext cx="412500" cy="397499"/>
          </a:xfrm>
          <a:prstGeom prst="rect">
            <a:avLst/>
          </a:prstGeom>
          <a:noFill/>
          <a:ln>
            <a:noFill/>
          </a:ln>
        </p:spPr>
      </p:pic>
      <p:pic>
        <p:nvPicPr>
          <p:cNvPr id="856" name="Shape 856"/>
          <p:cNvPicPr preferRelativeResize="0"/>
          <p:nvPr/>
        </p:nvPicPr>
        <p:blipFill rotWithShape="1">
          <a:blip r:embed="rId8">
            <a:alphaModFix amt="72509"/>
          </a:blip>
          <a:srcRect b="0" l="0" r="0" t="0"/>
          <a:stretch/>
        </p:blipFill>
        <p:spPr>
          <a:xfrm>
            <a:off x="9342753" y="6461751"/>
            <a:ext cx="857099" cy="261600"/>
          </a:xfrm>
          <a:prstGeom prst="rect">
            <a:avLst/>
          </a:prstGeom>
          <a:noFill/>
          <a:ln>
            <a:noFill/>
          </a:ln>
        </p:spPr>
      </p:pic>
      <p:pic>
        <p:nvPicPr>
          <p:cNvPr id="857" name="Shape 857"/>
          <p:cNvPicPr preferRelativeResize="0"/>
          <p:nvPr/>
        </p:nvPicPr>
        <p:blipFill rotWithShape="1">
          <a:blip r:embed="rId9">
            <a:alphaModFix amt="72509"/>
          </a:blip>
          <a:srcRect b="0" l="0" r="0" t="0"/>
          <a:stretch/>
        </p:blipFill>
        <p:spPr>
          <a:xfrm>
            <a:off x="4330548" y="5988742"/>
            <a:ext cx="939599" cy="146100"/>
          </a:xfrm>
          <a:prstGeom prst="rect">
            <a:avLst/>
          </a:prstGeom>
          <a:noFill/>
          <a:ln>
            <a:noFill/>
          </a:ln>
        </p:spPr>
      </p:pic>
      <p:pic>
        <p:nvPicPr>
          <p:cNvPr id="858" name="Shape 858"/>
          <p:cNvPicPr preferRelativeResize="0"/>
          <p:nvPr/>
        </p:nvPicPr>
        <p:blipFill rotWithShape="1">
          <a:blip r:embed="rId10">
            <a:alphaModFix amt="72509"/>
          </a:blip>
          <a:srcRect b="0" l="0" r="0" t="0"/>
          <a:stretch/>
        </p:blipFill>
        <p:spPr>
          <a:xfrm>
            <a:off x="4873639" y="6432660"/>
            <a:ext cx="1015800" cy="218100"/>
          </a:xfrm>
          <a:prstGeom prst="rect">
            <a:avLst/>
          </a:prstGeom>
          <a:noFill/>
          <a:ln>
            <a:noFill/>
          </a:ln>
        </p:spPr>
      </p:pic>
      <p:pic>
        <p:nvPicPr>
          <p:cNvPr id="859" name="Shape 859"/>
          <p:cNvPicPr preferRelativeResize="0"/>
          <p:nvPr/>
        </p:nvPicPr>
        <p:blipFill rotWithShape="1">
          <a:blip r:embed="rId11">
            <a:alphaModFix amt="72509"/>
          </a:blip>
          <a:srcRect b="0" l="0" r="0" t="0"/>
          <a:stretch/>
        </p:blipFill>
        <p:spPr>
          <a:xfrm>
            <a:off x="9472585" y="5945794"/>
            <a:ext cx="1029900" cy="237299"/>
          </a:xfrm>
          <a:prstGeom prst="rect">
            <a:avLst/>
          </a:prstGeom>
          <a:noFill/>
          <a:ln>
            <a:noFill/>
          </a:ln>
        </p:spPr>
      </p:pic>
      <p:pic>
        <p:nvPicPr>
          <p:cNvPr id="860" name="Shape 860"/>
          <p:cNvPicPr preferRelativeResize="0"/>
          <p:nvPr/>
        </p:nvPicPr>
        <p:blipFill rotWithShape="1">
          <a:blip r:embed="rId12">
            <a:alphaModFix amt="72509"/>
          </a:blip>
          <a:srcRect b="0" l="0" r="0" t="0"/>
          <a:stretch/>
        </p:blipFill>
        <p:spPr>
          <a:xfrm>
            <a:off x="2028197" y="5911523"/>
            <a:ext cx="1015800" cy="215999"/>
          </a:xfrm>
          <a:prstGeom prst="rect">
            <a:avLst/>
          </a:prstGeom>
          <a:noFill/>
          <a:ln>
            <a:noFill/>
          </a:ln>
        </p:spPr>
      </p:pic>
      <p:pic>
        <p:nvPicPr>
          <p:cNvPr id="861" name="Shape 861"/>
          <p:cNvPicPr preferRelativeResize="0"/>
          <p:nvPr/>
        </p:nvPicPr>
        <p:blipFill rotWithShape="1">
          <a:blip r:embed="rId13">
            <a:alphaModFix amt="72509"/>
          </a:blip>
          <a:srcRect b="0" l="0" r="0" t="0"/>
          <a:stretch/>
        </p:blipFill>
        <p:spPr>
          <a:xfrm>
            <a:off x="6210092" y="5965298"/>
            <a:ext cx="837900" cy="215999"/>
          </a:xfrm>
          <a:prstGeom prst="rect">
            <a:avLst/>
          </a:prstGeom>
          <a:noFill/>
          <a:ln>
            <a:noFill/>
          </a:ln>
        </p:spPr>
      </p:pic>
      <p:pic>
        <p:nvPicPr>
          <p:cNvPr id="862" name="Shape 862"/>
          <p:cNvPicPr preferRelativeResize="0"/>
          <p:nvPr/>
        </p:nvPicPr>
        <p:blipFill rotWithShape="1">
          <a:blip r:embed="rId14">
            <a:alphaModFix amt="72509"/>
          </a:blip>
          <a:srcRect b="0" l="0" r="0" t="0"/>
          <a:stretch/>
        </p:blipFill>
        <p:spPr>
          <a:xfrm>
            <a:off x="3243291" y="6489317"/>
            <a:ext cx="1233300" cy="161400"/>
          </a:xfrm>
          <a:prstGeom prst="rect">
            <a:avLst/>
          </a:prstGeom>
          <a:noFill/>
          <a:ln>
            <a:noFill/>
          </a:ln>
        </p:spPr>
      </p:pic>
      <p:pic>
        <p:nvPicPr>
          <p:cNvPr id="863" name="Shape 863"/>
          <p:cNvPicPr preferRelativeResize="0"/>
          <p:nvPr/>
        </p:nvPicPr>
        <p:blipFill rotWithShape="1">
          <a:blip r:embed="rId15">
            <a:alphaModFix amt="72509"/>
          </a:blip>
          <a:srcRect b="0" l="0" r="0" t="0"/>
          <a:stretch/>
        </p:blipFill>
        <p:spPr>
          <a:xfrm>
            <a:off x="7311839" y="5811926"/>
            <a:ext cx="825299" cy="406499"/>
          </a:xfrm>
          <a:prstGeom prst="rect">
            <a:avLst/>
          </a:prstGeom>
          <a:noFill/>
          <a:ln>
            <a:noFill/>
          </a:ln>
        </p:spPr>
      </p:pic>
      <p:pic>
        <p:nvPicPr>
          <p:cNvPr id="864" name="Shape 864"/>
          <p:cNvPicPr preferRelativeResize="0"/>
          <p:nvPr/>
        </p:nvPicPr>
        <p:blipFill rotWithShape="1">
          <a:blip r:embed="rId16">
            <a:alphaModFix amt="72509"/>
          </a:blip>
          <a:srcRect b="0" l="0" r="0" t="0"/>
          <a:stretch/>
        </p:blipFill>
        <p:spPr>
          <a:xfrm>
            <a:off x="8400827" y="5856876"/>
            <a:ext cx="793499" cy="344399"/>
          </a:xfrm>
          <a:prstGeom prst="rect">
            <a:avLst/>
          </a:prstGeom>
          <a:noFill/>
          <a:ln>
            <a:noFill/>
          </a:ln>
        </p:spPr>
      </p:pic>
      <p:pic>
        <p:nvPicPr>
          <p:cNvPr id="865" name="Shape 865"/>
          <p:cNvPicPr preferRelativeResize="0"/>
          <p:nvPr/>
        </p:nvPicPr>
        <p:blipFill rotWithShape="1">
          <a:blip r:embed="rId17">
            <a:alphaModFix amt="72509"/>
          </a:blip>
          <a:srcRect b="0" l="0" r="0" t="0"/>
          <a:stretch/>
        </p:blipFill>
        <p:spPr>
          <a:xfrm>
            <a:off x="10669470" y="6404085"/>
            <a:ext cx="767099" cy="260999"/>
          </a:xfrm>
          <a:prstGeom prst="rect">
            <a:avLst/>
          </a:prstGeom>
          <a:noFill/>
          <a:ln>
            <a:noFill/>
          </a:ln>
        </p:spPr>
      </p:pic>
      <p:cxnSp>
        <p:nvCxnSpPr>
          <p:cNvPr id="866" name="Shape 866"/>
          <p:cNvCxnSpPr/>
          <p:nvPr/>
        </p:nvCxnSpPr>
        <p:spPr>
          <a:xfrm>
            <a:off x="1763272" y="5808737"/>
            <a:ext cx="0" cy="858300"/>
          </a:xfrm>
          <a:prstGeom prst="straightConnector1">
            <a:avLst/>
          </a:prstGeom>
          <a:noFill/>
          <a:ln cap="flat" cmpd="sng" w="9525">
            <a:solidFill>
              <a:srgbClr val="FFFFFF">
                <a:alpha val="49800"/>
              </a:srgbClr>
            </a:solidFill>
            <a:prstDash val="solid"/>
            <a:miter/>
            <a:headEnd len="med" w="med" type="none"/>
            <a:tailEnd len="med" w="med" type="none"/>
          </a:ln>
        </p:spPr>
      </p:cxnSp>
      <p:pic>
        <p:nvPicPr>
          <p:cNvPr id="867" name="Shape 867"/>
          <p:cNvPicPr preferRelativeResize="0"/>
          <p:nvPr/>
        </p:nvPicPr>
        <p:blipFill rotWithShape="1">
          <a:blip r:embed="rId18">
            <a:alphaModFix/>
          </a:blip>
          <a:srcRect b="0" l="0" r="0" t="0"/>
          <a:stretch/>
        </p:blipFill>
        <p:spPr>
          <a:xfrm>
            <a:off x="317570" y="5344439"/>
            <a:ext cx="2211899" cy="684000"/>
          </a:xfrm>
          <a:prstGeom prst="rect">
            <a:avLst/>
          </a:prstGeom>
          <a:noFill/>
          <a:ln>
            <a:noFill/>
          </a:ln>
        </p:spPr>
      </p:pic>
      <p:grpSp>
        <p:nvGrpSpPr>
          <p:cNvPr id="868" name="Shape 868"/>
          <p:cNvGrpSpPr/>
          <p:nvPr/>
        </p:nvGrpSpPr>
        <p:grpSpPr>
          <a:xfrm>
            <a:off x="887613" y="3191134"/>
            <a:ext cx="10583487" cy="970649"/>
            <a:chOff x="0" y="371386"/>
            <a:chExt cx="21171207" cy="1941299"/>
          </a:xfrm>
        </p:grpSpPr>
        <p:pic>
          <p:nvPicPr>
            <p:cNvPr id="869" name="Shape 869"/>
            <p:cNvPicPr preferRelativeResize="0"/>
            <p:nvPr/>
          </p:nvPicPr>
          <p:blipFill rotWithShape="1">
            <a:blip r:embed="rId4">
              <a:alphaModFix/>
            </a:blip>
            <a:srcRect b="0" l="2162" r="0" t="50558"/>
            <a:stretch/>
          </p:blipFill>
          <p:spPr>
            <a:xfrm flipH="1" rot="10800000">
              <a:off x="15135807" y="371386"/>
              <a:ext cx="6035400" cy="1941299"/>
            </a:xfrm>
            <a:prstGeom prst="rect">
              <a:avLst/>
            </a:prstGeom>
            <a:noFill/>
            <a:ln>
              <a:noFill/>
            </a:ln>
          </p:spPr>
        </p:pic>
        <p:pic>
          <p:nvPicPr>
            <p:cNvPr id="870" name="Shape 870"/>
            <p:cNvPicPr preferRelativeResize="0"/>
            <p:nvPr/>
          </p:nvPicPr>
          <p:blipFill rotWithShape="1">
            <a:blip r:embed="rId4">
              <a:alphaModFix/>
            </a:blip>
            <a:srcRect b="0" l="2162" r="0" t="50558"/>
            <a:stretch/>
          </p:blipFill>
          <p:spPr>
            <a:xfrm flipH="1" rot="10800000">
              <a:off x="7827432" y="371386"/>
              <a:ext cx="6035400" cy="1941299"/>
            </a:xfrm>
            <a:prstGeom prst="rect">
              <a:avLst/>
            </a:prstGeom>
            <a:noFill/>
            <a:ln>
              <a:noFill/>
            </a:ln>
          </p:spPr>
        </p:pic>
        <p:pic>
          <p:nvPicPr>
            <p:cNvPr id="871" name="Shape 871"/>
            <p:cNvPicPr preferRelativeResize="0"/>
            <p:nvPr/>
          </p:nvPicPr>
          <p:blipFill rotWithShape="1">
            <a:blip r:embed="rId4">
              <a:alphaModFix/>
            </a:blip>
            <a:srcRect b="0" l="2162" r="0" t="50558"/>
            <a:stretch/>
          </p:blipFill>
          <p:spPr>
            <a:xfrm flipH="1" rot="10800000">
              <a:off x="0" y="371386"/>
              <a:ext cx="6035400" cy="1941299"/>
            </a:xfrm>
            <a:prstGeom prst="rect">
              <a:avLst/>
            </a:prstGeom>
            <a:noFill/>
            <a:ln>
              <a:noFill/>
            </a:ln>
          </p:spPr>
        </p:pic>
      </p:grpSp>
      <p:grpSp>
        <p:nvGrpSpPr>
          <p:cNvPr id="872" name="Shape 872"/>
          <p:cNvGrpSpPr/>
          <p:nvPr/>
        </p:nvGrpSpPr>
        <p:grpSpPr>
          <a:xfrm>
            <a:off x="4741829" y="3280361"/>
            <a:ext cx="2705100" cy="2239143"/>
            <a:chOff x="4956255" y="3354101"/>
            <a:chExt cx="2705100" cy="2239143"/>
          </a:xfrm>
        </p:grpSpPr>
        <p:sp>
          <p:nvSpPr>
            <p:cNvPr id="873" name="Shape 873"/>
            <p:cNvSpPr/>
            <p:nvPr/>
          </p:nvSpPr>
          <p:spPr>
            <a:xfrm>
              <a:off x="4956255" y="4124303"/>
              <a:ext cx="2705100" cy="958499"/>
            </a:xfrm>
            <a:prstGeom prst="rect">
              <a:avLst/>
            </a:prstGeom>
            <a:noFill/>
            <a:ln>
              <a:noFill/>
            </a:ln>
          </p:spPr>
          <p:txBody>
            <a:bodyPr anchorCtr="0" anchor="t" bIns="0" lIns="0" rIns="0" tIns="0">
              <a:noAutofit/>
            </a:bodyPr>
            <a:lstStyle/>
            <a:p>
              <a:pPr indent="0" lvl="0" marL="0" marR="0" rtl="0" algn="ctr">
                <a:spcBef>
                  <a:spcPts val="0"/>
                </a:spcBef>
                <a:buSzPct val="25000"/>
                <a:buNone/>
              </a:pPr>
              <a:r>
                <a:rPr b="1" baseline="0" i="0" lang="en-US" sz="6500" u="none" cap="none" strike="noStrike">
                  <a:solidFill>
                    <a:srgbClr val="FFFFFF"/>
                  </a:solidFill>
                  <a:latin typeface="Arial"/>
                  <a:ea typeface="Arial"/>
                  <a:cs typeface="Arial"/>
                  <a:sym typeface="Arial"/>
                </a:rPr>
                <a:t>$96M</a:t>
              </a:r>
              <a:r>
                <a:rPr b="1" baseline="30000" i="0" lang="en-US" sz="6500" u="none" cap="none" strike="noStrike">
                  <a:solidFill>
                    <a:srgbClr val="FFFFFF"/>
                  </a:solidFill>
                  <a:latin typeface="Arial"/>
                  <a:ea typeface="Arial"/>
                  <a:cs typeface="Arial"/>
                  <a:sym typeface="Arial"/>
                </a:rPr>
                <a:t>+</a:t>
              </a:r>
            </a:p>
          </p:txBody>
        </p:sp>
        <p:sp>
          <p:nvSpPr>
            <p:cNvPr id="874" name="Shape 874"/>
            <p:cNvSpPr/>
            <p:nvPr/>
          </p:nvSpPr>
          <p:spPr>
            <a:xfrm>
              <a:off x="5079071" y="5110844"/>
              <a:ext cx="2448300" cy="482399"/>
            </a:xfrm>
            <a:prstGeom prst="rect">
              <a:avLst/>
            </a:prstGeom>
            <a:noFill/>
            <a:ln>
              <a:noFill/>
            </a:ln>
          </p:spPr>
          <p:txBody>
            <a:bodyPr anchorCtr="0" anchor="t" bIns="0" lIns="0" rIns="0" tIns="0">
              <a:noAutofit/>
            </a:bodyPr>
            <a:lstStyle/>
            <a:p>
              <a:pPr indent="0" lvl="0" marL="0" marR="0" rtl="0" algn="ctr">
                <a:lnSpc>
                  <a:spcPct val="75000"/>
                </a:lnSpc>
                <a:spcBef>
                  <a:spcPts val="0"/>
                </a:spcBef>
                <a:buSzPct val="25000"/>
                <a:buNone/>
              </a:pPr>
              <a:r>
                <a:rPr b="0" baseline="0" i="0" lang="en-US" sz="1700" u="none" cap="none" strike="noStrike">
                  <a:solidFill>
                    <a:srgbClr val="FFFFFF"/>
                  </a:solidFill>
                  <a:latin typeface="Arial"/>
                  <a:ea typeface="Arial"/>
                  <a:cs typeface="Arial"/>
                  <a:sym typeface="Arial"/>
                </a:rPr>
                <a:t>Grants</a:t>
              </a:r>
            </a:p>
          </p:txBody>
        </p:sp>
        <p:sp>
          <p:nvSpPr>
            <p:cNvPr id="875" name="Shape 875"/>
            <p:cNvSpPr/>
            <p:nvPr/>
          </p:nvSpPr>
          <p:spPr>
            <a:xfrm>
              <a:off x="5352014" y="3354101"/>
              <a:ext cx="1978800" cy="1086900"/>
            </a:xfrm>
            <a:prstGeom prst="rect">
              <a:avLst/>
            </a:prstGeom>
            <a:noFill/>
            <a:ln>
              <a:noFill/>
            </a:ln>
          </p:spPr>
          <p:txBody>
            <a:bodyPr anchorCtr="0" anchor="ctr" bIns="0" lIns="0" rIns="0" tIns="0">
              <a:noAutofit/>
            </a:bodyPr>
            <a:lstStyle/>
            <a:p>
              <a:pPr indent="0" lvl="0" marL="0" marR="0" rtl="0" algn="ctr">
                <a:lnSpc>
                  <a:spcPct val="90000"/>
                </a:lnSpc>
                <a:spcBef>
                  <a:spcPts val="0"/>
                </a:spcBef>
                <a:buSzPct val="25000"/>
                <a:buNone/>
              </a:pPr>
              <a:r>
                <a:rPr b="0" baseline="0" i="0" lang="en-US" sz="2700" u="none" cap="none" strike="noStrike">
                  <a:solidFill>
                    <a:srgbClr val="FFFFFF"/>
                  </a:solidFill>
                  <a:latin typeface="Arial"/>
                  <a:ea typeface="Arial"/>
                  <a:cs typeface="Arial"/>
                  <a:sym typeface="Arial"/>
                </a:rPr>
                <a:t>1% Equity</a:t>
              </a:r>
            </a:p>
          </p:txBody>
        </p:sp>
        <p:cxnSp>
          <p:nvCxnSpPr>
            <p:cNvPr id="876" name="Shape 876"/>
            <p:cNvCxnSpPr/>
            <p:nvPr/>
          </p:nvCxnSpPr>
          <p:spPr>
            <a:xfrm>
              <a:off x="5025619" y="4163360"/>
              <a:ext cx="2567100" cy="0"/>
            </a:xfrm>
            <a:prstGeom prst="straightConnector1">
              <a:avLst/>
            </a:prstGeom>
            <a:noFill/>
            <a:ln cap="flat" cmpd="sng" w="9525">
              <a:solidFill>
                <a:srgbClr val="C5EFFF"/>
              </a:solidFill>
              <a:prstDash val="solid"/>
              <a:round/>
              <a:headEnd len="med" w="med" type="none"/>
              <a:tailEnd len="med" w="med" type="none"/>
            </a:ln>
          </p:spPr>
        </p:cxnSp>
      </p:grpSp>
      <p:grpSp>
        <p:nvGrpSpPr>
          <p:cNvPr id="877" name="Shape 877"/>
          <p:cNvGrpSpPr/>
          <p:nvPr/>
        </p:nvGrpSpPr>
        <p:grpSpPr>
          <a:xfrm>
            <a:off x="707276" y="3282211"/>
            <a:ext cx="3867899" cy="2544305"/>
            <a:chOff x="840008" y="3355951"/>
            <a:chExt cx="3867899" cy="2544305"/>
          </a:xfrm>
        </p:grpSpPr>
        <p:sp>
          <p:nvSpPr>
            <p:cNvPr id="878" name="Shape 878"/>
            <p:cNvSpPr/>
            <p:nvPr/>
          </p:nvSpPr>
          <p:spPr>
            <a:xfrm>
              <a:off x="1258584" y="4120662"/>
              <a:ext cx="3217499" cy="1036800"/>
            </a:xfrm>
            <a:prstGeom prst="rect">
              <a:avLst/>
            </a:prstGeom>
            <a:noFill/>
            <a:ln>
              <a:noFill/>
            </a:ln>
          </p:spPr>
          <p:txBody>
            <a:bodyPr anchorCtr="0" anchor="t" bIns="0" lIns="0" rIns="0" tIns="0">
              <a:noAutofit/>
            </a:bodyPr>
            <a:lstStyle/>
            <a:p>
              <a:pPr indent="0" lvl="0" marL="0" marR="0" rtl="0" algn="ctr">
                <a:spcBef>
                  <a:spcPts val="0"/>
                </a:spcBef>
                <a:buSzPct val="25000"/>
                <a:buNone/>
              </a:pPr>
              <a:r>
                <a:rPr b="1" baseline="0" i="0" lang="en-US" sz="6500" u="none" cap="none" strike="noStrike">
                  <a:solidFill>
                    <a:srgbClr val="FFFFFF"/>
                  </a:solidFill>
                  <a:latin typeface="Arial"/>
                  <a:ea typeface="Arial"/>
                  <a:cs typeface="Arial"/>
                  <a:sym typeface="Arial"/>
                </a:rPr>
                <a:t>26K</a:t>
              </a:r>
              <a:r>
                <a:rPr b="1" baseline="30000" i="0" lang="en-US" sz="6500" u="none" cap="none" strike="noStrike">
                  <a:solidFill>
                    <a:srgbClr val="FFFFFF"/>
                  </a:solidFill>
                  <a:latin typeface="Arial"/>
                  <a:ea typeface="Arial"/>
                  <a:cs typeface="Arial"/>
                  <a:sym typeface="Arial"/>
                </a:rPr>
                <a:t>+</a:t>
              </a:r>
            </a:p>
          </p:txBody>
        </p:sp>
        <p:sp>
          <p:nvSpPr>
            <p:cNvPr id="879" name="Shape 879"/>
            <p:cNvSpPr/>
            <p:nvPr/>
          </p:nvSpPr>
          <p:spPr>
            <a:xfrm>
              <a:off x="840008" y="5107657"/>
              <a:ext cx="3867899" cy="792600"/>
            </a:xfrm>
            <a:prstGeom prst="rect">
              <a:avLst/>
            </a:prstGeom>
            <a:noFill/>
            <a:ln>
              <a:noFill/>
            </a:ln>
          </p:spPr>
          <p:txBody>
            <a:bodyPr anchorCtr="0" anchor="t" bIns="0" lIns="0" rIns="0" tIns="0">
              <a:noAutofit/>
            </a:bodyPr>
            <a:lstStyle/>
            <a:p>
              <a:pPr indent="0" lvl="0" marL="0" marR="0" rtl="0" algn="ctr">
                <a:lnSpc>
                  <a:spcPct val="75000"/>
                </a:lnSpc>
                <a:spcBef>
                  <a:spcPts val="0"/>
                </a:spcBef>
                <a:buSzPct val="25000"/>
                <a:buNone/>
              </a:pPr>
              <a:r>
                <a:rPr b="0" baseline="0" i="0" lang="en-US" sz="1700" u="none" cap="none" strike="noStrike">
                  <a:solidFill>
                    <a:srgbClr val="FFFFFF"/>
                  </a:solidFill>
                  <a:latin typeface="Arial"/>
                  <a:ea typeface="Arial"/>
                  <a:cs typeface="Arial"/>
                  <a:sym typeface="Arial"/>
                </a:rPr>
                <a:t>Nonprofits &amp; Higher Ed</a:t>
              </a:r>
            </a:p>
          </p:txBody>
        </p:sp>
        <p:sp>
          <p:nvSpPr>
            <p:cNvPr id="880" name="Shape 880"/>
            <p:cNvSpPr/>
            <p:nvPr/>
          </p:nvSpPr>
          <p:spPr>
            <a:xfrm>
              <a:off x="1857896" y="3355951"/>
              <a:ext cx="1978800" cy="1086900"/>
            </a:xfrm>
            <a:prstGeom prst="rect">
              <a:avLst/>
            </a:prstGeom>
            <a:noFill/>
            <a:ln>
              <a:noFill/>
            </a:ln>
          </p:spPr>
          <p:txBody>
            <a:bodyPr anchorCtr="0" anchor="ctr" bIns="0" lIns="0" rIns="0" tIns="0">
              <a:noAutofit/>
            </a:bodyPr>
            <a:lstStyle/>
            <a:p>
              <a:pPr indent="0" lvl="0" marL="0" marR="0" rtl="0" algn="l">
                <a:lnSpc>
                  <a:spcPct val="90000"/>
                </a:lnSpc>
                <a:spcBef>
                  <a:spcPts val="0"/>
                </a:spcBef>
                <a:buSzPct val="25000"/>
                <a:buNone/>
              </a:pPr>
              <a:r>
                <a:rPr b="0" baseline="0" i="0" lang="en-US" sz="2700" u="none" cap="none" strike="noStrike">
                  <a:solidFill>
                    <a:srgbClr val="FFFFFF"/>
                  </a:solidFill>
                  <a:latin typeface="Arial"/>
                  <a:ea typeface="Arial"/>
                  <a:cs typeface="Arial"/>
                  <a:sym typeface="Arial"/>
                </a:rPr>
                <a:t>1% Product</a:t>
              </a:r>
            </a:p>
          </p:txBody>
        </p:sp>
        <p:cxnSp>
          <p:nvCxnSpPr>
            <p:cNvPr id="881" name="Shape 881"/>
            <p:cNvCxnSpPr/>
            <p:nvPr/>
          </p:nvCxnSpPr>
          <p:spPr>
            <a:xfrm>
              <a:off x="1415408" y="4163360"/>
              <a:ext cx="2567100" cy="0"/>
            </a:xfrm>
            <a:prstGeom prst="straightConnector1">
              <a:avLst/>
            </a:prstGeom>
            <a:noFill/>
            <a:ln cap="flat" cmpd="sng" w="9525">
              <a:solidFill>
                <a:srgbClr val="C5EFFF"/>
              </a:solidFill>
              <a:prstDash val="solid"/>
              <a:round/>
              <a:headEnd len="med" w="med" type="none"/>
              <a:tailEnd len="med" w="med" type="none"/>
            </a:ln>
          </p:spPr>
        </p:cxnSp>
      </p:grpSp>
      <p:sp>
        <p:nvSpPr>
          <p:cNvPr id="882" name="Shape 882"/>
          <p:cNvSpPr/>
          <p:nvPr/>
        </p:nvSpPr>
        <p:spPr>
          <a:xfrm>
            <a:off x="9718028" y="5568610"/>
            <a:ext cx="2448300" cy="261600"/>
          </a:xfrm>
          <a:prstGeom prst="rect">
            <a:avLst/>
          </a:prstGeom>
          <a:noFill/>
          <a:ln>
            <a:noFill/>
          </a:ln>
        </p:spPr>
        <p:txBody>
          <a:bodyPr anchorCtr="0" anchor="t" bIns="0" lIns="0" rIns="0" tIns="0">
            <a:noAutofit/>
          </a:bodyPr>
          <a:lstStyle/>
          <a:p>
            <a:pPr indent="0" lvl="0" marL="0" marR="0" rtl="0" algn="ctr">
              <a:lnSpc>
                <a:spcPct val="75000"/>
              </a:lnSpc>
              <a:spcBef>
                <a:spcPts val="0"/>
              </a:spcBef>
              <a:buSzPct val="25000"/>
              <a:buNone/>
            </a:pPr>
            <a:r>
              <a:rPr b="0" baseline="0" i="0" lang="en-US" sz="1400" u="none" cap="none" strike="noStrike">
                <a:solidFill>
                  <a:srgbClr val="FFFFFF"/>
                </a:solidFill>
                <a:latin typeface="Arial"/>
                <a:ea typeface="Arial"/>
                <a:cs typeface="Arial"/>
                <a:sym typeface="Arial"/>
              </a:rPr>
              <a:t>Sharethemodel.org</a:t>
            </a:r>
          </a:p>
        </p:txBody>
      </p:sp>
      <p:grpSp>
        <p:nvGrpSpPr>
          <p:cNvPr id="883" name="Shape 883"/>
          <p:cNvGrpSpPr/>
          <p:nvPr/>
        </p:nvGrpSpPr>
        <p:grpSpPr>
          <a:xfrm>
            <a:off x="7999284" y="3294904"/>
            <a:ext cx="3217499" cy="2525253"/>
            <a:chOff x="8146764" y="3368644"/>
            <a:chExt cx="3217499" cy="2525253"/>
          </a:xfrm>
        </p:grpSpPr>
        <p:sp>
          <p:nvSpPr>
            <p:cNvPr id="884" name="Shape 884"/>
            <p:cNvSpPr/>
            <p:nvPr/>
          </p:nvSpPr>
          <p:spPr>
            <a:xfrm>
              <a:off x="8538727" y="4132426"/>
              <a:ext cx="2687700" cy="873000"/>
            </a:xfrm>
            <a:prstGeom prst="rect">
              <a:avLst/>
            </a:prstGeom>
            <a:noFill/>
            <a:ln>
              <a:noFill/>
            </a:ln>
          </p:spPr>
          <p:txBody>
            <a:bodyPr anchorCtr="0" anchor="t" bIns="0" lIns="0" rIns="0" tIns="0">
              <a:noAutofit/>
            </a:bodyPr>
            <a:lstStyle/>
            <a:p>
              <a:pPr indent="0" lvl="0" marL="0" marR="0" rtl="0" algn="ctr">
                <a:spcBef>
                  <a:spcPts val="0"/>
                </a:spcBef>
                <a:buSzPct val="25000"/>
                <a:buNone/>
              </a:pPr>
              <a:r>
                <a:rPr b="1" baseline="0" i="0" lang="en-US" sz="6500" u="none" cap="none" strike="noStrike">
                  <a:solidFill>
                    <a:srgbClr val="FFFFFF"/>
                  </a:solidFill>
                  <a:latin typeface="Arial"/>
                  <a:ea typeface="Arial"/>
                  <a:cs typeface="Arial"/>
                  <a:sym typeface="Arial"/>
                </a:rPr>
                <a:t>1.1M</a:t>
              </a:r>
              <a:r>
                <a:rPr b="1" baseline="30000" i="0" lang="en-US" sz="6500" u="none" cap="none" strike="noStrike">
                  <a:solidFill>
                    <a:srgbClr val="FFFFFF"/>
                  </a:solidFill>
                  <a:latin typeface="Arial"/>
                  <a:ea typeface="Arial"/>
                  <a:cs typeface="Arial"/>
                  <a:sym typeface="Arial"/>
                </a:rPr>
                <a:t>+</a:t>
              </a:r>
            </a:p>
          </p:txBody>
        </p:sp>
        <p:sp>
          <p:nvSpPr>
            <p:cNvPr id="885" name="Shape 885"/>
            <p:cNvSpPr/>
            <p:nvPr/>
          </p:nvSpPr>
          <p:spPr>
            <a:xfrm>
              <a:off x="8146764" y="5101298"/>
              <a:ext cx="3217499" cy="792600"/>
            </a:xfrm>
            <a:prstGeom prst="rect">
              <a:avLst/>
            </a:prstGeom>
            <a:noFill/>
            <a:ln>
              <a:noFill/>
            </a:ln>
          </p:spPr>
          <p:txBody>
            <a:bodyPr anchorCtr="0" anchor="t" bIns="0" lIns="0" rIns="0" tIns="0">
              <a:noAutofit/>
            </a:bodyPr>
            <a:lstStyle/>
            <a:p>
              <a:pPr indent="0" lvl="0" marL="0" marR="0" rtl="0" algn="ctr">
                <a:lnSpc>
                  <a:spcPct val="75000"/>
                </a:lnSpc>
                <a:spcBef>
                  <a:spcPts val="0"/>
                </a:spcBef>
                <a:buSzPct val="25000"/>
                <a:buNone/>
              </a:pPr>
              <a:r>
                <a:rPr b="0" baseline="0" i="0" lang="en-US" sz="1700" u="none" cap="none" strike="noStrike">
                  <a:solidFill>
                    <a:srgbClr val="FFFFFF"/>
                  </a:solidFill>
                  <a:latin typeface="Arial"/>
                  <a:ea typeface="Arial"/>
                  <a:cs typeface="Arial"/>
                  <a:sym typeface="Arial"/>
                </a:rPr>
                <a:t>Service Hours</a:t>
              </a:r>
            </a:p>
          </p:txBody>
        </p:sp>
        <p:sp>
          <p:nvSpPr>
            <p:cNvPr id="886" name="Shape 886"/>
            <p:cNvSpPr/>
            <p:nvPr/>
          </p:nvSpPr>
          <p:spPr>
            <a:xfrm>
              <a:off x="8765017" y="3368644"/>
              <a:ext cx="1978800" cy="1086900"/>
            </a:xfrm>
            <a:prstGeom prst="rect">
              <a:avLst/>
            </a:prstGeom>
            <a:noFill/>
            <a:ln>
              <a:noFill/>
            </a:ln>
          </p:spPr>
          <p:txBody>
            <a:bodyPr anchorCtr="0" anchor="ctr" bIns="0" lIns="0" rIns="0" tIns="0">
              <a:noAutofit/>
            </a:bodyPr>
            <a:lstStyle/>
            <a:p>
              <a:pPr indent="0" lvl="0" marL="0" marR="0" rtl="0" algn="ctr">
                <a:lnSpc>
                  <a:spcPct val="90000"/>
                </a:lnSpc>
                <a:spcBef>
                  <a:spcPts val="0"/>
                </a:spcBef>
                <a:buSzPct val="25000"/>
                <a:buNone/>
              </a:pPr>
              <a:r>
                <a:rPr b="0" baseline="0" i="0" lang="en-US" sz="2700" u="none" cap="none" strike="noStrike">
                  <a:solidFill>
                    <a:srgbClr val="FFFFFF"/>
                  </a:solidFill>
                  <a:latin typeface="Arial"/>
                  <a:ea typeface="Arial"/>
                  <a:cs typeface="Arial"/>
                  <a:sym typeface="Arial"/>
                </a:rPr>
                <a:t>1% Time</a:t>
              </a:r>
            </a:p>
          </p:txBody>
        </p:sp>
        <p:cxnSp>
          <p:nvCxnSpPr>
            <p:cNvPr id="887" name="Shape 887"/>
            <p:cNvCxnSpPr/>
            <p:nvPr/>
          </p:nvCxnSpPr>
          <p:spPr>
            <a:xfrm>
              <a:off x="8507175" y="4163353"/>
              <a:ext cx="2567100" cy="0"/>
            </a:xfrm>
            <a:prstGeom prst="straightConnector1">
              <a:avLst/>
            </a:prstGeom>
            <a:noFill/>
            <a:ln cap="flat" cmpd="sng" w="9525">
              <a:solidFill>
                <a:srgbClr val="C5EFFF"/>
              </a:solidFill>
              <a:prstDash val="solid"/>
              <a:round/>
              <a:headEnd len="med" w="med" type="none"/>
              <a:tailEnd len="med" w="med" type="none"/>
            </a:ln>
          </p:spPr>
        </p:cxnSp>
      </p:grpSp>
      <p:pic>
        <p:nvPicPr>
          <p:cNvPr id="888" name="Shape 888"/>
          <p:cNvPicPr preferRelativeResize="0"/>
          <p:nvPr/>
        </p:nvPicPr>
        <p:blipFill rotWithShape="1">
          <a:blip r:embed="rId19">
            <a:alphaModFix/>
          </a:blip>
          <a:srcRect b="21538" l="12356" r="10991" t="16923"/>
          <a:stretch/>
        </p:blipFill>
        <p:spPr>
          <a:xfrm>
            <a:off x="6286496" y="6345914"/>
            <a:ext cx="914400" cy="391800"/>
          </a:xfrm>
          <a:prstGeom prst="rect">
            <a:avLst/>
          </a:prstGeom>
          <a:noFill/>
          <a:ln>
            <a:noFill/>
          </a:ln>
        </p:spPr>
      </p:pic>
      <p:pic>
        <p:nvPicPr>
          <p:cNvPr id="889" name="Shape 889"/>
          <p:cNvPicPr preferRelativeResize="0"/>
          <p:nvPr/>
        </p:nvPicPr>
        <p:blipFill rotWithShape="1">
          <a:blip r:embed="rId20">
            <a:alphaModFix/>
          </a:blip>
          <a:srcRect b="0" l="0" r="0" t="0"/>
          <a:stretch/>
        </p:blipFill>
        <p:spPr>
          <a:xfrm>
            <a:off x="7612532" y="6395580"/>
            <a:ext cx="1341300" cy="359099"/>
          </a:xfrm>
          <a:prstGeom prst="rect">
            <a:avLst/>
          </a:prstGeom>
          <a:noFill/>
          <a:ln>
            <a:noFill/>
          </a:ln>
        </p:spPr>
      </p:pic>
      <p:pic>
        <p:nvPicPr>
          <p:cNvPr id="890" name="Shape 890"/>
          <p:cNvPicPr preferRelativeResize="0"/>
          <p:nvPr/>
        </p:nvPicPr>
        <p:blipFill rotWithShape="1">
          <a:blip r:embed="rId21">
            <a:alphaModFix/>
          </a:blip>
          <a:srcRect b="0" l="0" r="0" t="0"/>
          <a:stretch/>
        </p:blipFill>
        <p:spPr>
          <a:xfrm>
            <a:off x="10751602" y="5936341"/>
            <a:ext cx="674700" cy="293400"/>
          </a:xfrm>
          <a:prstGeom prst="rect">
            <a:avLst/>
          </a:prstGeom>
          <a:noFill/>
          <a:ln>
            <a:noFill/>
          </a:ln>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0" name="Shape 1520"/>
        <p:cNvGrpSpPr/>
        <p:nvPr/>
      </p:nvGrpSpPr>
      <p:grpSpPr>
        <a:xfrm>
          <a:off x="0" y="0"/>
          <a:ext cx="0" cy="0"/>
          <a:chOff x="0" y="0"/>
          <a:chExt cx="0" cy="0"/>
        </a:xfrm>
      </p:grpSpPr>
      <p:sp>
        <p:nvSpPr>
          <p:cNvPr id="1521" name="Shape 1521"/>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3200" u="none" cap="none" strike="noStrike">
                <a:solidFill>
                  <a:schemeClr val="lt1"/>
                </a:solidFill>
                <a:latin typeface="Arial"/>
                <a:ea typeface="Arial"/>
                <a:cs typeface="Arial"/>
                <a:sym typeface="Arial"/>
              </a:rPr>
              <a:t>Basic Dark Layout</a:t>
            </a:r>
          </a:p>
        </p:txBody>
      </p:sp>
      <p:sp>
        <p:nvSpPr>
          <p:cNvPr id="1522" name="Shape 1522"/>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lt1"/>
                </a:solidFill>
                <a:latin typeface="Arial"/>
                <a:ea typeface="Arial"/>
                <a:cs typeface="Arial"/>
                <a:sym typeface="Arial"/>
              </a:rPr>
              <a:t>Subtitle placeholder</a:t>
            </a:r>
          </a:p>
        </p:txBody>
      </p:sp>
      <p:sp>
        <p:nvSpPr>
          <p:cNvPr id="1523" name="Shape 1523"/>
          <p:cNvSpPr txBox="1"/>
          <p:nvPr>
            <p:ph idx="2" type="body"/>
          </p:nvPr>
        </p:nvSpPr>
        <p:spPr>
          <a:xfrm>
            <a:off x="338328" y="1601725"/>
            <a:ext cx="11517122" cy="464159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This slide is made for easy layout of text, charts, tables, images, and other media</a:t>
            </a:r>
          </a:p>
          <a:p>
            <a:pPr indent="0" lvl="0" marL="0" marR="0" rtl="0" algn="l">
              <a:lnSpc>
                <a:spcPct val="100000"/>
              </a:lnSpc>
              <a:spcBef>
                <a:spcPts val="120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First level text is set at 20 point Salesforce Sans</a:t>
            </a:r>
          </a:p>
          <a:p>
            <a:pPr indent="-231775" lvl="1" marL="231775" marR="0" rtl="0" algn="l">
              <a:lnSpc>
                <a:spcPct val="100000"/>
              </a:lnSpc>
              <a:spcBef>
                <a:spcPts val="1200"/>
              </a:spcBef>
              <a:spcAft>
                <a:spcPts val="0"/>
              </a:spcAft>
              <a:buClr>
                <a:schemeClr val="lt1"/>
              </a:buClr>
              <a:buSzPct val="100000"/>
              <a:buFont typeface="Arial"/>
              <a:buChar char="•"/>
            </a:pPr>
            <a:r>
              <a:rPr b="0" baseline="0" i="0" lang="en-US" sz="1800" u="none" cap="none" strike="noStrike">
                <a:solidFill>
                  <a:schemeClr val="lt1"/>
                </a:solidFill>
                <a:latin typeface="Arial"/>
                <a:ea typeface="Arial"/>
                <a:cs typeface="Arial"/>
                <a:sym typeface="Arial"/>
              </a:rPr>
              <a:t>Second line bullets are 18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Third level text is set at 16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Limit the number of bullets on a slide</a:t>
            </a:r>
          </a:p>
          <a:p>
            <a:pPr indent="-12700" lvl="3"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Fourth level text</a:t>
            </a:r>
          </a:p>
          <a:p>
            <a:pPr indent="-177800" lvl="4" marL="520700" marR="0" rtl="0" algn="l">
              <a:lnSpc>
                <a:spcPct val="100000"/>
              </a:lnSpc>
              <a:spcBef>
                <a:spcPts val="900"/>
              </a:spcBef>
              <a:spcAft>
                <a:spcPts val="0"/>
              </a:spcAft>
              <a:buClr>
                <a:schemeClr val="lt1"/>
              </a:buClr>
              <a:buSzPct val="100000"/>
              <a:buFont typeface="Arial"/>
              <a:buChar char="​"/>
            </a:pPr>
            <a:r>
              <a:rPr b="0" baseline="0" i="0" lang="en-US" sz="1000" u="none" cap="none" strike="noStrike">
                <a:solidFill>
                  <a:schemeClr val="lt1"/>
                </a:solidFill>
                <a:latin typeface="Arial"/>
                <a:ea typeface="Arial"/>
                <a:cs typeface="Arial"/>
                <a:sym typeface="Arial"/>
              </a:rPr>
              <a:t>Fifth level text for text sourcing</a:t>
            </a:r>
          </a:p>
          <a:p>
            <a:pPr indent="0" lvl="0" marL="0" marR="0" rtl="0" algn="l">
              <a:lnSpc>
                <a:spcPct val="100000"/>
              </a:lnSpc>
              <a:spcBef>
                <a:spcPts val="1200"/>
              </a:spcBef>
              <a:spcAft>
                <a:spcPts val="0"/>
              </a:spcAft>
              <a:buClr>
                <a:schemeClr val="lt1"/>
              </a:buClr>
              <a:buSzPct val="100000"/>
              <a:buFont typeface="Arial"/>
              <a:buChar char="​"/>
            </a:pPr>
            <a:r>
              <a:rPr b="0" baseline="0" i="0" lang="en-US" sz="2000" u="none" cap="none" strike="noStrike">
                <a:solidFill>
                  <a:schemeClr val="dk2"/>
                </a:solidFill>
                <a:latin typeface="Arial"/>
                <a:ea typeface="Arial"/>
                <a:cs typeface="Arial"/>
                <a:sym typeface="Arial"/>
              </a:rPr>
              <a:t>Example of subtly highlighted text</a:t>
            </a:r>
          </a:p>
          <a:p>
            <a:pPr indent="0" lvl="0" marL="0" marR="0" rtl="0" algn="l">
              <a:lnSpc>
                <a:spcPct val="100000"/>
              </a:lnSpc>
              <a:spcBef>
                <a:spcPts val="1200"/>
              </a:spcBef>
              <a:spcAft>
                <a:spcPts val="600"/>
              </a:spcAft>
              <a:buClr>
                <a:schemeClr val="lt1"/>
              </a:buClr>
              <a:buSzPct val="100000"/>
              <a:buFont typeface="Arial"/>
              <a:buChar char="​"/>
            </a:pPr>
            <a:r>
              <a:rPr b="0" baseline="0" i="0" lang="en-US" sz="2000" u="none" cap="none" strike="noStrike">
                <a:solidFill>
                  <a:schemeClr val="accent6"/>
                </a:solidFill>
                <a:latin typeface="Arial"/>
                <a:ea typeface="Arial"/>
                <a:cs typeface="Arial"/>
                <a:sym typeface="Arial"/>
              </a:rPr>
              <a:t>Example of boldly highlighted text</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7" name="Shape 1527"/>
        <p:cNvGrpSpPr/>
        <p:nvPr/>
      </p:nvGrpSpPr>
      <p:grpSpPr>
        <a:xfrm>
          <a:off x="0" y="0"/>
          <a:ext cx="0" cy="0"/>
          <a:chOff x="0" y="0"/>
          <a:chExt cx="0" cy="0"/>
        </a:xfrm>
      </p:grpSpPr>
      <p:sp>
        <p:nvSpPr>
          <p:cNvPr id="1528" name="Shape 1528"/>
          <p:cNvSpPr txBox="1"/>
          <p:nvPr>
            <p:ph type="ctrTitle"/>
          </p:nvPr>
        </p:nvSpPr>
        <p:spPr>
          <a:xfrm>
            <a:off x="360362" y="2049319"/>
            <a:ext cx="11482388" cy="262889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5400" u="none" cap="none" strike="noStrike">
                <a:solidFill>
                  <a:schemeClr val="lt1"/>
                </a:solidFill>
                <a:latin typeface="Arial"/>
                <a:ea typeface="Arial"/>
                <a:cs typeface="Arial"/>
                <a:sym typeface="Arial"/>
              </a:rPr>
              <a:t>Divider</a:t>
            </a:r>
          </a:p>
        </p:txBody>
      </p:sp>
      <p:sp>
        <p:nvSpPr>
          <p:cNvPr id="1529" name="Shape 1529"/>
          <p:cNvSpPr txBox="1"/>
          <p:nvPr>
            <p:ph idx="1" type="subTitle"/>
          </p:nvPr>
        </p:nvSpPr>
        <p:spPr>
          <a:xfrm>
            <a:off x="360362" y="4876800"/>
            <a:ext cx="11482388" cy="10667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lt1"/>
                </a:solidFill>
                <a:latin typeface="Arial"/>
                <a:ea typeface="Arial"/>
                <a:cs typeface="Arial"/>
                <a:sym typeface="Arial"/>
              </a:rPr>
              <a:t>Subtitle placeholder</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3" name="Shape 1533"/>
        <p:cNvGrpSpPr/>
        <p:nvPr/>
      </p:nvGrpSpPr>
      <p:grpSpPr>
        <a:xfrm>
          <a:off x="0" y="0"/>
          <a:ext cx="0" cy="0"/>
          <a:chOff x="0" y="0"/>
          <a:chExt cx="0" cy="0"/>
        </a:xfrm>
      </p:grpSpPr>
      <p:sp>
        <p:nvSpPr>
          <p:cNvPr id="1534" name="Shape 1534"/>
          <p:cNvSpPr txBox="1"/>
          <p:nvPr>
            <p:ph type="ctrTitle"/>
          </p:nvPr>
        </p:nvSpPr>
        <p:spPr>
          <a:xfrm>
            <a:off x="356615" y="526839"/>
            <a:ext cx="7379000" cy="262889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5400" u="none" cap="none" strike="noStrike">
                <a:solidFill>
                  <a:schemeClr val="lt1"/>
                </a:solidFill>
                <a:latin typeface="Arial"/>
                <a:ea typeface="Arial"/>
                <a:cs typeface="Arial"/>
                <a:sym typeface="Arial"/>
              </a:rPr>
              <a:t>Speaker slide A</a:t>
            </a:r>
          </a:p>
        </p:txBody>
      </p:sp>
      <p:sp>
        <p:nvSpPr>
          <p:cNvPr id="1535" name="Shape 1535"/>
          <p:cNvSpPr txBox="1"/>
          <p:nvPr>
            <p:ph idx="1" type="subTitle"/>
          </p:nvPr>
        </p:nvSpPr>
        <p:spPr>
          <a:xfrm>
            <a:off x="356615" y="3354319"/>
            <a:ext cx="7379000" cy="1408042"/>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000" u="none" cap="none" strike="noStrike">
                <a:solidFill>
                  <a:schemeClr val="lt1"/>
                </a:solidFill>
                <a:latin typeface="Arial"/>
                <a:ea typeface="Arial"/>
                <a:cs typeface="Arial"/>
                <a:sym typeface="Arial"/>
              </a:rPr>
              <a:t>Title, company placeholder</a:t>
            </a: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9" name="Shape 1539"/>
        <p:cNvGrpSpPr/>
        <p:nvPr/>
      </p:nvGrpSpPr>
      <p:grpSpPr>
        <a:xfrm>
          <a:off x="0" y="0"/>
          <a:ext cx="0" cy="0"/>
          <a:chOff x="0" y="0"/>
          <a:chExt cx="0" cy="0"/>
        </a:xfrm>
      </p:grpSpPr>
      <p:sp>
        <p:nvSpPr>
          <p:cNvPr id="1540" name="Shape 1540"/>
          <p:cNvSpPr txBox="1"/>
          <p:nvPr>
            <p:ph type="ctrTitle"/>
          </p:nvPr>
        </p:nvSpPr>
        <p:spPr>
          <a:xfrm>
            <a:off x="2314575" y="2095733"/>
            <a:ext cx="9551503" cy="2628899"/>
          </a:xfrm>
          <a:prstGeom prst="rect">
            <a:avLst/>
          </a:prstGeom>
          <a:noFill/>
          <a:ln>
            <a:noFill/>
          </a:ln>
        </p:spPr>
        <p:txBody>
          <a:bodyPr anchorCtr="0" anchor="b" bIns="0" lIns="91425" rIns="0" tIns="0">
            <a:noAutofit/>
          </a:bodyPr>
          <a:lstStyle/>
          <a:p>
            <a:pPr indent="0" lvl="0" marL="0" marR="0" rtl="0" algn="l">
              <a:lnSpc>
                <a:spcPct val="100000"/>
              </a:lnSpc>
              <a:spcBef>
                <a:spcPts val="0"/>
              </a:spcBef>
              <a:buClr>
                <a:schemeClr val="lt1"/>
              </a:buClr>
              <a:buSzPct val="25000"/>
              <a:buFont typeface="Arial"/>
              <a:buNone/>
            </a:pPr>
            <a:r>
              <a:rPr b="0" baseline="0" i="0" lang="en-US" sz="5400" u="none" cap="none" strike="noStrike">
                <a:solidFill>
                  <a:schemeClr val="lt1"/>
                </a:solidFill>
                <a:latin typeface="Arial"/>
                <a:ea typeface="Arial"/>
                <a:cs typeface="Arial"/>
                <a:sym typeface="Arial"/>
              </a:rPr>
              <a:t>Speaker slide B</a:t>
            </a:r>
          </a:p>
        </p:txBody>
      </p:sp>
      <p:sp>
        <p:nvSpPr>
          <p:cNvPr id="1541" name="Shape 1541"/>
          <p:cNvSpPr txBox="1"/>
          <p:nvPr>
            <p:ph idx="1" type="subTitle"/>
          </p:nvPr>
        </p:nvSpPr>
        <p:spPr>
          <a:xfrm>
            <a:off x="2314575" y="4877032"/>
            <a:ext cx="9551503" cy="1408042"/>
          </a:xfrm>
          <a:prstGeom prst="rect">
            <a:avLst/>
          </a:prstGeom>
          <a:noFill/>
          <a:ln>
            <a:noFill/>
          </a:ln>
        </p:spPr>
        <p:txBody>
          <a:bodyPr anchorCtr="0" anchor="t" bIns="0" lIns="914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000" u="none" cap="none" strike="noStrike">
                <a:solidFill>
                  <a:schemeClr val="lt1"/>
                </a:solidFill>
                <a:latin typeface="Arial"/>
                <a:ea typeface="Arial"/>
                <a:cs typeface="Arial"/>
                <a:sym typeface="Arial"/>
              </a:rPr>
              <a:t>Title, company placeholder</a:t>
            </a: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5" name="Shape 1545"/>
        <p:cNvGrpSpPr/>
        <p:nvPr/>
      </p:nvGrpSpPr>
      <p:grpSpPr>
        <a:xfrm>
          <a:off x="0" y="0"/>
          <a:ext cx="0" cy="0"/>
          <a:chOff x="0" y="0"/>
          <a:chExt cx="0" cy="0"/>
        </a:xfrm>
      </p:grpSpPr>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9" name="Shape 1549"/>
        <p:cNvGrpSpPr/>
        <p:nvPr/>
      </p:nvGrpSpPr>
      <p:grpSpPr>
        <a:xfrm>
          <a:off x="0" y="0"/>
          <a:ext cx="0" cy="0"/>
          <a:chOff x="0" y="0"/>
          <a:chExt cx="0" cy="0"/>
        </a:xfrm>
      </p:grpSpPr>
      <p:sp>
        <p:nvSpPr>
          <p:cNvPr id="1550" name="Shape 1550"/>
          <p:cNvSpPr txBox="1"/>
          <p:nvPr>
            <p:ph type="ctrTitle"/>
          </p:nvPr>
        </p:nvSpPr>
        <p:spPr>
          <a:xfrm>
            <a:off x="360362" y="2049319"/>
            <a:ext cx="11482388" cy="262889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5400" u="none" cap="none" strike="noStrike">
                <a:solidFill>
                  <a:schemeClr val="lt1"/>
                </a:solidFill>
                <a:latin typeface="Arial"/>
                <a:ea typeface="Arial"/>
                <a:cs typeface="Arial"/>
                <a:sym typeface="Arial"/>
              </a:rPr>
              <a:t>Chart and Data Examples</a:t>
            </a:r>
          </a:p>
        </p:txBody>
      </p:sp>
      <p:sp>
        <p:nvSpPr>
          <p:cNvPr id="1551" name="Shape 1551"/>
          <p:cNvSpPr txBox="1"/>
          <p:nvPr>
            <p:ph idx="1" type="subTitle"/>
          </p:nvPr>
        </p:nvSpPr>
        <p:spPr>
          <a:xfrm>
            <a:off x="360362" y="4876800"/>
            <a:ext cx="11482388" cy="10667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lt1"/>
                </a:solidFill>
                <a:latin typeface="Arial"/>
                <a:ea typeface="Arial"/>
                <a:cs typeface="Arial"/>
                <a:sym typeface="Arial"/>
              </a:rPr>
              <a:t>The following are slides that show the flexibility of the default layouts</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5" name="Shape 1555"/>
        <p:cNvGrpSpPr/>
        <p:nvPr/>
      </p:nvGrpSpPr>
      <p:grpSpPr>
        <a:xfrm>
          <a:off x="0" y="0"/>
          <a:ext cx="0" cy="0"/>
          <a:chOff x="0" y="0"/>
          <a:chExt cx="0" cy="0"/>
        </a:xfrm>
      </p:grpSpPr>
      <p:sp>
        <p:nvSpPr>
          <p:cNvPr id="1556" name="Shape 1556"/>
          <p:cNvSpPr txBox="1"/>
          <p:nvPr>
            <p:ph idx="1" type="body"/>
          </p:nvPr>
        </p:nvSpPr>
        <p:spPr>
          <a:xfrm>
            <a:off x="338329" y="1599479"/>
            <a:ext cx="5322348"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Change all text within charts to the Salesforce Sans font.  </a:t>
            </a:r>
          </a:p>
          <a:p>
            <a:pPr indent="0" lvl="0" marL="0" marR="0" rtl="0" algn="l">
              <a:lnSpc>
                <a:spcPct val="100000"/>
              </a:lnSpc>
              <a:spcBef>
                <a:spcPts val="120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It is recommend that you also change number values to Salesforce Sans, however you may keep Numerical values as associated with bars as Arial for ease of use.  </a:t>
            </a:r>
          </a:p>
          <a:p>
            <a:pPr indent="88900" lvl="0" marL="0" marR="0" rtl="0" algn="l">
              <a:lnSpc>
                <a:spcPct val="100000"/>
              </a:lnSpc>
              <a:spcBef>
                <a:spcPts val="1200"/>
              </a:spcBef>
              <a:spcAft>
                <a:spcPts val="600"/>
              </a:spcAft>
              <a:buClr>
                <a:srgbClr val="7F7F7F"/>
              </a:buClr>
              <a:buFont typeface="Arial"/>
              <a:buNone/>
            </a:pPr>
            <a:r>
              <a:t/>
            </a:r>
            <a:endParaRPr b="0" baseline="0" i="0" sz="1400" u="none" cap="none" strike="noStrike">
              <a:solidFill>
                <a:srgbClr val="7C868D"/>
              </a:solidFill>
              <a:latin typeface="Arial"/>
              <a:ea typeface="Arial"/>
              <a:cs typeface="Arial"/>
              <a:sym typeface="Arial"/>
            </a:endParaRPr>
          </a:p>
        </p:txBody>
      </p:sp>
      <p:sp>
        <p:nvSpPr>
          <p:cNvPr id="1557" name="Shape 1557"/>
          <p:cNvSpPr txBox="1"/>
          <p:nvPr>
            <p:ph idx="2" type="body"/>
          </p:nvPr>
        </p:nvSpPr>
        <p:spPr>
          <a:xfrm>
            <a:off x="6153635" y="1599479"/>
            <a:ext cx="5576267"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If you are Creating a chart with number values that are not built into the template change them Salesforce Sans</a:t>
            </a:r>
          </a:p>
          <a:p>
            <a:pPr indent="88900" lvl="0" marL="0" marR="0" rtl="0" algn="l">
              <a:lnSpc>
                <a:spcPct val="100000"/>
              </a:lnSpc>
              <a:spcBef>
                <a:spcPts val="1200"/>
              </a:spcBef>
              <a:spcAft>
                <a:spcPts val="600"/>
              </a:spcAft>
              <a:buClr>
                <a:srgbClr val="7F7F7F"/>
              </a:buClr>
              <a:buFont typeface="Arial"/>
              <a:buNone/>
            </a:pPr>
            <a:r>
              <a:t/>
            </a:r>
            <a:endParaRPr b="0" baseline="0" i="0" sz="1400" u="none" cap="none" strike="noStrike">
              <a:solidFill>
                <a:srgbClr val="7C868D"/>
              </a:solidFill>
              <a:latin typeface="Arial"/>
              <a:ea typeface="Arial"/>
              <a:cs typeface="Arial"/>
              <a:sym typeface="Arial"/>
            </a:endParaRPr>
          </a:p>
        </p:txBody>
      </p:sp>
      <p:sp>
        <p:nvSpPr>
          <p:cNvPr id="1558" name="Shape 1558"/>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Charts and Graphs Font Treatment</a:t>
            </a:r>
          </a:p>
        </p:txBody>
      </p:sp>
      <p:grpSp>
        <p:nvGrpSpPr>
          <p:cNvPr id="1559" name="Shape 1559"/>
          <p:cNvGrpSpPr/>
          <p:nvPr/>
        </p:nvGrpSpPr>
        <p:grpSpPr>
          <a:xfrm>
            <a:off x="6839697" y="3735041"/>
            <a:ext cx="4161070" cy="2415207"/>
            <a:chOff x="338137" y="1601787"/>
            <a:chExt cx="7608886" cy="4416424"/>
          </a:xfrm>
        </p:grpSpPr>
        <p:pic>
          <p:nvPicPr>
            <p:cNvPr id="1560" name="Shape 1560"/>
            <p:cNvPicPr preferRelativeResize="0"/>
            <p:nvPr/>
          </p:nvPicPr>
          <p:blipFill rotWithShape="1">
            <a:blip r:embed="rId3">
              <a:alphaModFix/>
            </a:blip>
            <a:srcRect b="0" l="0" r="0" t="0"/>
            <a:stretch/>
          </p:blipFill>
          <p:spPr>
            <a:xfrm>
              <a:off x="338137" y="1601787"/>
              <a:ext cx="7608886" cy="4416424"/>
            </a:xfrm>
            <a:prstGeom prst="rect">
              <a:avLst/>
            </a:prstGeom>
            <a:noFill/>
            <a:ln>
              <a:noFill/>
            </a:ln>
          </p:spPr>
        </p:pic>
        <p:sp>
          <p:nvSpPr>
            <p:cNvPr id="1561" name="Shape 1561"/>
            <p:cNvSpPr txBox="1"/>
            <p:nvPr/>
          </p:nvSpPr>
          <p:spPr>
            <a:xfrm>
              <a:off x="5351105" y="3233332"/>
              <a:ext cx="1630152" cy="47837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050" u="none" cap="none" strike="noStrike">
                  <a:solidFill>
                    <a:schemeClr val="accent2"/>
                  </a:solidFill>
                  <a:latin typeface="Arial"/>
                  <a:ea typeface="Arial"/>
                  <a:cs typeface="Arial"/>
                  <a:sym typeface="Arial"/>
                </a:rPr>
                <a:t>1</a:t>
              </a:r>
              <a:r>
                <a:rPr b="0" baseline="30000" i="0" lang="en-US" sz="1050" u="none" cap="none" strike="noStrike">
                  <a:solidFill>
                    <a:schemeClr val="accent2"/>
                  </a:solidFill>
                  <a:latin typeface="Arial"/>
                  <a:ea typeface="Arial"/>
                  <a:cs typeface="Arial"/>
                  <a:sym typeface="Arial"/>
                </a:rPr>
                <a:t>st</a:t>
              </a:r>
              <a:r>
                <a:rPr b="0" baseline="0" i="0" lang="en-US" sz="1050" u="none" cap="none" strike="noStrike">
                  <a:solidFill>
                    <a:schemeClr val="accent2"/>
                  </a:solidFill>
                  <a:latin typeface="Arial"/>
                  <a:ea typeface="Arial"/>
                  <a:cs typeface="Arial"/>
                  <a:sym typeface="Arial"/>
                </a:rPr>
                <a:t> Quarter</a:t>
              </a:r>
            </a:p>
          </p:txBody>
        </p:sp>
        <p:sp>
          <p:nvSpPr>
            <p:cNvPr id="1562" name="Shape 1562"/>
            <p:cNvSpPr txBox="1"/>
            <p:nvPr/>
          </p:nvSpPr>
          <p:spPr>
            <a:xfrm>
              <a:off x="531843" y="4822994"/>
              <a:ext cx="1705128" cy="47837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050" u="none" cap="none" strike="noStrike">
                  <a:solidFill>
                    <a:schemeClr val="accent2"/>
                  </a:solidFill>
                  <a:latin typeface="Arial"/>
                  <a:ea typeface="Arial"/>
                  <a:cs typeface="Arial"/>
                  <a:sym typeface="Arial"/>
                </a:rPr>
                <a:t>2</a:t>
              </a:r>
              <a:r>
                <a:rPr b="0" baseline="30000" i="0" lang="en-US" sz="1050" u="none" cap="none" strike="noStrike">
                  <a:solidFill>
                    <a:schemeClr val="accent2"/>
                  </a:solidFill>
                  <a:latin typeface="Arial"/>
                  <a:ea typeface="Arial"/>
                  <a:cs typeface="Arial"/>
                  <a:sym typeface="Arial"/>
                </a:rPr>
                <a:t>nd</a:t>
              </a:r>
              <a:r>
                <a:rPr b="0" baseline="0" i="0" lang="en-US" sz="1050" u="none" cap="none" strike="noStrike">
                  <a:solidFill>
                    <a:schemeClr val="accent2"/>
                  </a:solidFill>
                  <a:latin typeface="Arial"/>
                  <a:ea typeface="Arial"/>
                  <a:cs typeface="Arial"/>
                  <a:sym typeface="Arial"/>
                </a:rPr>
                <a:t> Quarter</a:t>
              </a:r>
            </a:p>
          </p:txBody>
        </p:sp>
        <p:sp>
          <p:nvSpPr>
            <p:cNvPr id="1563" name="Shape 1563"/>
            <p:cNvSpPr txBox="1"/>
            <p:nvPr/>
          </p:nvSpPr>
          <p:spPr>
            <a:xfrm>
              <a:off x="776256" y="2546765"/>
              <a:ext cx="1658869" cy="47837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050" u="none" cap="none" strike="noStrike">
                  <a:solidFill>
                    <a:schemeClr val="accent2"/>
                  </a:solidFill>
                  <a:latin typeface="Arial"/>
                  <a:ea typeface="Arial"/>
                  <a:cs typeface="Arial"/>
                  <a:sym typeface="Arial"/>
                </a:rPr>
                <a:t>3</a:t>
              </a:r>
              <a:r>
                <a:rPr b="0" baseline="30000" i="0" lang="en-US" sz="1050" u="none" cap="none" strike="noStrike">
                  <a:solidFill>
                    <a:schemeClr val="accent2"/>
                  </a:solidFill>
                  <a:latin typeface="Arial"/>
                  <a:ea typeface="Arial"/>
                  <a:cs typeface="Arial"/>
                  <a:sym typeface="Arial"/>
                </a:rPr>
                <a:t>rd</a:t>
              </a:r>
              <a:r>
                <a:rPr b="0" baseline="0" i="0" lang="en-US" sz="1050" u="none" cap="none" strike="noStrike">
                  <a:solidFill>
                    <a:schemeClr val="accent2"/>
                  </a:solidFill>
                  <a:latin typeface="Arial"/>
                  <a:ea typeface="Arial"/>
                  <a:cs typeface="Arial"/>
                  <a:sym typeface="Arial"/>
                </a:rPr>
                <a:t> Quarter</a:t>
              </a:r>
            </a:p>
          </p:txBody>
        </p:sp>
        <p:sp>
          <p:nvSpPr>
            <p:cNvPr id="1564" name="Shape 1564"/>
            <p:cNvSpPr txBox="1"/>
            <p:nvPr/>
          </p:nvSpPr>
          <p:spPr>
            <a:xfrm>
              <a:off x="1795741" y="1854266"/>
              <a:ext cx="1659902" cy="47837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050" u="none" cap="none" strike="noStrike">
                  <a:solidFill>
                    <a:schemeClr val="accent2"/>
                  </a:solidFill>
                  <a:latin typeface="Arial"/>
                  <a:ea typeface="Arial"/>
                  <a:cs typeface="Arial"/>
                  <a:sym typeface="Arial"/>
                </a:rPr>
                <a:t>4</a:t>
              </a:r>
              <a:r>
                <a:rPr b="0" baseline="30000" i="0" lang="en-US" sz="1050" u="none" cap="none" strike="noStrike">
                  <a:solidFill>
                    <a:schemeClr val="accent2"/>
                  </a:solidFill>
                  <a:latin typeface="Arial"/>
                  <a:ea typeface="Arial"/>
                  <a:cs typeface="Arial"/>
                  <a:sym typeface="Arial"/>
                </a:rPr>
                <a:t>th</a:t>
              </a:r>
              <a:r>
                <a:rPr b="0" baseline="0" i="0" lang="en-US" sz="1050" u="none" cap="none" strike="noStrike">
                  <a:solidFill>
                    <a:schemeClr val="accent2"/>
                  </a:solidFill>
                  <a:latin typeface="Arial"/>
                  <a:ea typeface="Arial"/>
                  <a:cs typeface="Arial"/>
                  <a:sym typeface="Arial"/>
                </a:rPr>
                <a:t> Quarter</a:t>
              </a:r>
            </a:p>
          </p:txBody>
        </p:sp>
        <p:sp>
          <p:nvSpPr>
            <p:cNvPr id="1565" name="Shape 1565"/>
            <p:cNvSpPr txBox="1"/>
            <p:nvPr/>
          </p:nvSpPr>
          <p:spPr>
            <a:xfrm>
              <a:off x="5351105" y="3757226"/>
              <a:ext cx="2299996" cy="135071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050" u="none" cap="none" strike="noStrike">
                  <a:solidFill>
                    <a:schemeClr val="accent2"/>
                  </a:solidFill>
                  <a:latin typeface="Arial"/>
                  <a:ea typeface="Arial"/>
                  <a:cs typeface="Arial"/>
                  <a:sym typeface="Arial"/>
                </a:rPr>
                <a:t>Insert a text box here to focus on this one large piece</a:t>
              </a:r>
            </a:p>
          </p:txBody>
        </p:sp>
        <p:cxnSp>
          <p:nvCxnSpPr>
            <p:cNvPr id="1566" name="Shape 1566"/>
            <p:cNvCxnSpPr/>
            <p:nvPr/>
          </p:nvCxnSpPr>
          <p:spPr>
            <a:xfrm>
              <a:off x="5452705" y="3743157"/>
              <a:ext cx="2301032" cy="0"/>
            </a:xfrm>
            <a:prstGeom prst="straightConnector1">
              <a:avLst/>
            </a:prstGeom>
            <a:noFill/>
            <a:ln cap="flat" cmpd="sng" w="12700">
              <a:solidFill>
                <a:schemeClr val="accent2"/>
              </a:solidFill>
              <a:prstDash val="solid"/>
              <a:round/>
              <a:headEnd len="med" w="med" type="none"/>
              <a:tailEnd len="med" w="med" type="none"/>
            </a:ln>
          </p:spPr>
        </p:cxnSp>
      </p:grpSp>
      <p:pic>
        <p:nvPicPr>
          <p:cNvPr id="1567" name="Shape 1567"/>
          <p:cNvPicPr preferRelativeResize="0"/>
          <p:nvPr/>
        </p:nvPicPr>
        <p:blipFill rotWithShape="1">
          <a:blip r:embed="rId4">
            <a:alphaModFix/>
          </a:blip>
          <a:srcRect b="0" l="0" r="0" t="0"/>
          <a:stretch/>
        </p:blipFill>
        <p:spPr>
          <a:xfrm>
            <a:off x="432879" y="3247571"/>
            <a:ext cx="4537520" cy="3201997"/>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1" name="Shape 1571"/>
        <p:cNvGrpSpPr/>
        <p:nvPr/>
      </p:nvGrpSpPr>
      <p:grpSpPr>
        <a:xfrm>
          <a:off x="0" y="0"/>
          <a:ext cx="0" cy="0"/>
          <a:chOff x="0" y="0"/>
          <a:chExt cx="0" cy="0"/>
        </a:xfrm>
      </p:grpSpPr>
      <p:pic>
        <p:nvPicPr>
          <p:cNvPr id="1572" name="Shape 1572"/>
          <p:cNvPicPr preferRelativeResize="0"/>
          <p:nvPr/>
        </p:nvPicPr>
        <p:blipFill rotWithShape="1">
          <a:blip r:embed="rId3">
            <a:alphaModFix/>
          </a:blip>
          <a:srcRect b="0" l="0" r="0" t="0"/>
          <a:stretch/>
        </p:blipFill>
        <p:spPr>
          <a:xfrm>
            <a:off x="338137" y="1600200"/>
            <a:ext cx="11515724" cy="4622800"/>
          </a:xfrm>
          <a:prstGeom prst="rect">
            <a:avLst/>
          </a:prstGeom>
          <a:noFill/>
          <a:ln>
            <a:noFill/>
          </a:ln>
        </p:spPr>
      </p:pic>
      <p:sp>
        <p:nvSpPr>
          <p:cNvPr id="1573" name="Shape 1573"/>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Chart title or slide subtitle</a:t>
            </a:r>
          </a:p>
        </p:txBody>
      </p:sp>
      <p:sp>
        <p:nvSpPr>
          <p:cNvPr id="1574" name="Shape 157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Bar Chart (Custom)</a:t>
            </a:r>
          </a:p>
        </p:txBody>
      </p:sp>
      <p:sp>
        <p:nvSpPr>
          <p:cNvPr id="1575" name="Shape 1575"/>
          <p:cNvSpPr txBox="1"/>
          <p:nvPr/>
        </p:nvSpPr>
        <p:spPr>
          <a:xfrm>
            <a:off x="338137" y="6198323"/>
            <a:ext cx="10791415" cy="24622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000" u="none" cap="none" strike="noStrike">
                <a:solidFill>
                  <a:schemeClr val="accent2"/>
                </a:solidFill>
                <a:latin typeface="Arial"/>
                <a:ea typeface="Arial"/>
                <a:cs typeface="Arial"/>
                <a:sym typeface="Arial"/>
              </a:rPr>
              <a:t>Source: placeholder</a:t>
            </a: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9" name="Shape 1579"/>
        <p:cNvGrpSpPr/>
        <p:nvPr/>
      </p:nvGrpSpPr>
      <p:grpSpPr>
        <a:xfrm>
          <a:off x="0" y="0"/>
          <a:ext cx="0" cy="0"/>
          <a:chOff x="0" y="0"/>
          <a:chExt cx="0" cy="0"/>
        </a:xfrm>
      </p:grpSpPr>
      <p:pic>
        <p:nvPicPr>
          <p:cNvPr id="1580" name="Shape 1580"/>
          <p:cNvPicPr preferRelativeResize="0"/>
          <p:nvPr/>
        </p:nvPicPr>
        <p:blipFill rotWithShape="1">
          <a:blip r:embed="rId3">
            <a:alphaModFix/>
          </a:blip>
          <a:srcRect b="0" l="0" r="0" t="0"/>
          <a:stretch/>
        </p:blipFill>
        <p:spPr>
          <a:xfrm>
            <a:off x="338137" y="1600200"/>
            <a:ext cx="11515724" cy="4622800"/>
          </a:xfrm>
          <a:prstGeom prst="rect">
            <a:avLst/>
          </a:prstGeom>
          <a:noFill/>
          <a:ln>
            <a:noFill/>
          </a:ln>
        </p:spPr>
      </p:pic>
      <p:sp>
        <p:nvSpPr>
          <p:cNvPr id="1581" name="Shape 1581"/>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Chart title or slide subtitle</a:t>
            </a:r>
          </a:p>
        </p:txBody>
      </p:sp>
      <p:sp>
        <p:nvSpPr>
          <p:cNvPr id="1582" name="Shape 1582"/>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Bar Chart (Custom)</a:t>
            </a:r>
          </a:p>
        </p:txBody>
      </p:sp>
      <p:sp>
        <p:nvSpPr>
          <p:cNvPr id="1583" name="Shape 1583"/>
          <p:cNvSpPr txBox="1"/>
          <p:nvPr/>
        </p:nvSpPr>
        <p:spPr>
          <a:xfrm>
            <a:off x="338137" y="6198323"/>
            <a:ext cx="10791415" cy="24622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000" u="none" cap="none" strike="noStrike">
                <a:solidFill>
                  <a:schemeClr val="accent2"/>
                </a:solidFill>
                <a:latin typeface="Arial"/>
                <a:ea typeface="Arial"/>
                <a:cs typeface="Arial"/>
                <a:sym typeface="Arial"/>
              </a:rPr>
              <a:t>Source: placeholder</a:t>
            </a: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7" name="Shape 1587"/>
        <p:cNvGrpSpPr/>
        <p:nvPr/>
      </p:nvGrpSpPr>
      <p:grpSpPr>
        <a:xfrm>
          <a:off x="0" y="0"/>
          <a:ext cx="0" cy="0"/>
          <a:chOff x="0" y="0"/>
          <a:chExt cx="0" cy="0"/>
        </a:xfrm>
      </p:grpSpPr>
      <p:pic>
        <p:nvPicPr>
          <p:cNvPr id="1588" name="Shape 1588"/>
          <p:cNvPicPr preferRelativeResize="0"/>
          <p:nvPr/>
        </p:nvPicPr>
        <p:blipFill rotWithShape="1">
          <a:blip r:embed="rId3">
            <a:alphaModFix/>
          </a:blip>
          <a:srcRect b="0" l="0" r="0" t="0"/>
          <a:stretch/>
        </p:blipFill>
        <p:spPr>
          <a:xfrm>
            <a:off x="338137" y="1600200"/>
            <a:ext cx="11515724" cy="4622800"/>
          </a:xfrm>
          <a:prstGeom prst="rect">
            <a:avLst/>
          </a:prstGeom>
          <a:noFill/>
          <a:ln>
            <a:noFill/>
          </a:ln>
        </p:spPr>
      </p:pic>
      <p:sp>
        <p:nvSpPr>
          <p:cNvPr id="1589" name="Shape 1589"/>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Chart title or slide subtitle</a:t>
            </a:r>
          </a:p>
        </p:txBody>
      </p:sp>
      <p:sp>
        <p:nvSpPr>
          <p:cNvPr id="1590" name="Shape 1590"/>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Pie Chart (Default)</a:t>
            </a:r>
          </a:p>
        </p:txBody>
      </p:sp>
      <p:sp>
        <p:nvSpPr>
          <p:cNvPr id="1591" name="Shape 1591"/>
          <p:cNvSpPr txBox="1"/>
          <p:nvPr/>
        </p:nvSpPr>
        <p:spPr>
          <a:xfrm>
            <a:off x="338137" y="6198323"/>
            <a:ext cx="10791415" cy="24622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000" u="none" cap="none" strike="noStrike">
                <a:solidFill>
                  <a:schemeClr val="accent2"/>
                </a:solidFill>
                <a:latin typeface="Arial"/>
                <a:ea typeface="Arial"/>
                <a:cs typeface="Arial"/>
                <a:sym typeface="Arial"/>
              </a:rPr>
              <a:t>Source: placeholder</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4" name="Shape 894"/>
        <p:cNvGrpSpPr/>
        <p:nvPr/>
      </p:nvGrpSpPr>
      <p:grpSpPr>
        <a:xfrm>
          <a:off x="0" y="0"/>
          <a:ext cx="0" cy="0"/>
          <a:chOff x="0" y="0"/>
          <a:chExt cx="0" cy="0"/>
        </a:xfrm>
      </p:grpSpPr>
      <p:pic>
        <p:nvPicPr>
          <p:cNvPr id="895" name="Shape 895"/>
          <p:cNvPicPr preferRelativeResize="0"/>
          <p:nvPr/>
        </p:nvPicPr>
        <p:blipFill rotWithShape="1">
          <a:blip r:embed="rId3">
            <a:alphaModFix/>
          </a:blip>
          <a:srcRect b="0" l="641" r="631" t="0"/>
          <a:stretch/>
        </p:blipFill>
        <p:spPr>
          <a:xfrm>
            <a:off x="511" y="0"/>
            <a:ext cx="12204299" cy="3809999"/>
          </a:xfrm>
          <a:prstGeom prst="rect">
            <a:avLst/>
          </a:prstGeom>
          <a:noFill/>
          <a:ln>
            <a:noFill/>
          </a:ln>
        </p:spPr>
      </p:pic>
      <p:pic>
        <p:nvPicPr>
          <p:cNvPr id="896" name="Shape 896"/>
          <p:cNvPicPr preferRelativeResize="0"/>
          <p:nvPr/>
        </p:nvPicPr>
        <p:blipFill rotWithShape="1">
          <a:blip r:embed="rId4">
            <a:alphaModFix/>
          </a:blip>
          <a:srcRect b="11111" l="0" r="15002" t="0"/>
          <a:stretch/>
        </p:blipFill>
        <p:spPr>
          <a:xfrm>
            <a:off x="5727800" y="0"/>
            <a:ext cx="6477000" cy="3810000"/>
          </a:xfrm>
          <a:prstGeom prst="rect">
            <a:avLst/>
          </a:prstGeom>
          <a:noFill/>
          <a:ln>
            <a:noFill/>
          </a:ln>
        </p:spPr>
      </p:pic>
      <p:sp>
        <p:nvSpPr>
          <p:cNvPr id="897" name="Shape 897"/>
          <p:cNvSpPr txBox="1"/>
          <p:nvPr>
            <p:ph idx="1" type="body"/>
          </p:nvPr>
        </p:nvSpPr>
        <p:spPr>
          <a:xfrm>
            <a:off x="-5034" y="0"/>
            <a:ext cx="12027600" cy="3808500"/>
          </a:xfrm>
          <a:prstGeom prst="rect">
            <a:avLst/>
          </a:prstGeom>
          <a:gradFill>
            <a:gsLst>
              <a:gs pos="0">
                <a:srgbClr val="FFFFFF">
                  <a:alpha val="0"/>
                </a:srgbClr>
              </a:gs>
              <a:gs pos="10000">
                <a:srgbClr val="FFFFFF">
                  <a:alpha val="0"/>
                </a:srgbClr>
              </a:gs>
              <a:gs pos="47000">
                <a:srgbClr val="19325D"/>
              </a:gs>
              <a:gs pos="100000">
                <a:srgbClr val="19325D"/>
              </a:gs>
            </a:gsLst>
            <a:lin ang="11220118" scaled="0"/>
          </a:gradFill>
          <a:ln>
            <a:noFill/>
          </a:ln>
        </p:spPr>
        <p:txBody>
          <a:bodyPr anchorCtr="0" anchor="b" bIns="1554475" lIns="365750" rIns="5029200" tIns="0">
            <a:noAutofit/>
          </a:bodyPr>
          <a:lstStyle/>
          <a:p>
            <a:pPr indent="0" lvl="0" marR="0" rtl="0" algn="l">
              <a:lnSpc>
                <a:spcPct val="100000"/>
              </a:lnSpc>
              <a:spcBef>
                <a:spcPts val="0"/>
              </a:spcBef>
              <a:spcAft>
                <a:spcPts val="600"/>
              </a:spcAft>
              <a:buNone/>
            </a:pPr>
            <a:r>
              <a:rPr b="1" lang="en-US" sz="3600">
                <a:solidFill>
                  <a:schemeClr val="lt1"/>
                </a:solidFill>
              </a:rPr>
              <a:t>"I think there's an opportunity to take a negative and make it a positive."</a:t>
            </a:r>
          </a:p>
        </p:txBody>
      </p:sp>
      <p:sp>
        <p:nvSpPr>
          <p:cNvPr id="898" name="Shape 898"/>
          <p:cNvSpPr txBox="1"/>
          <p:nvPr>
            <p:ph idx="2" type="body"/>
          </p:nvPr>
        </p:nvSpPr>
        <p:spPr>
          <a:xfrm>
            <a:off x="348825" y="4719150"/>
            <a:ext cx="11468100" cy="1958999"/>
          </a:xfrm>
          <a:prstGeom prst="rect">
            <a:avLst/>
          </a:prstGeom>
          <a:noFill/>
          <a:ln>
            <a:noFill/>
          </a:ln>
        </p:spPr>
        <p:txBody>
          <a:bodyPr anchorCtr="0" anchor="t" bIns="0" lIns="0" rIns="0" tIns="0">
            <a:noAutofit/>
          </a:bodyPr>
          <a:lstStyle/>
          <a:p>
            <a:pPr indent="-355600" lvl="0" marL="457200" rtl="0">
              <a:spcBef>
                <a:spcPts val="600"/>
              </a:spcBef>
              <a:spcAft>
                <a:spcPts val="0"/>
              </a:spcAft>
              <a:buClr>
                <a:srgbClr val="000000"/>
              </a:buClr>
              <a:buSzPct val="100000"/>
              <a:buFont typeface="Arial"/>
              <a:buChar char="●"/>
            </a:pPr>
            <a:r>
              <a:rPr lang="en-US" sz="2000"/>
              <a:t>Started in March 2015 by Josh Driver</a:t>
            </a:r>
          </a:p>
          <a:p>
            <a:pPr indent="-355600" lvl="0" marL="457200" rtl="0">
              <a:spcBef>
                <a:spcPts val="600"/>
              </a:spcBef>
              <a:spcAft>
                <a:spcPts val="0"/>
              </a:spcAft>
              <a:buClr>
                <a:srgbClr val="000000"/>
              </a:buClr>
              <a:buSzPct val="100000"/>
              <a:buFont typeface="Arial"/>
              <a:buChar char="●"/>
            </a:pPr>
            <a:r>
              <a:rPr lang="en-US" sz="2000"/>
              <a:t>Directory of Equality-Minded Businesses open to all customers (regardless of sexual orientation, religion, race, etc)</a:t>
            </a:r>
          </a:p>
          <a:p>
            <a:pPr indent="-355600" lvl="0" marL="457200" rtl="0">
              <a:spcBef>
                <a:spcPts val="600"/>
              </a:spcBef>
              <a:spcAft>
                <a:spcPts val="0"/>
              </a:spcAft>
              <a:buClr>
                <a:srgbClr val="000000"/>
              </a:buClr>
              <a:buSzPct val="100000"/>
              <a:buFont typeface="Arial"/>
              <a:buChar char="●"/>
            </a:pPr>
            <a:r>
              <a:rPr lang="en-US" sz="2000"/>
              <a:t>Members (purchased $10 stickers)</a:t>
            </a:r>
          </a:p>
          <a:p>
            <a:pPr indent="-355600" lvl="1" marL="914400" rtl="0">
              <a:spcBef>
                <a:spcPts val="480"/>
              </a:spcBef>
              <a:spcAft>
                <a:spcPts val="0"/>
              </a:spcAft>
              <a:buClr>
                <a:srgbClr val="000000"/>
              </a:buClr>
              <a:buSzPct val="100000"/>
              <a:buFont typeface="Courier New"/>
              <a:buChar char="o"/>
            </a:pPr>
            <a:r>
              <a:rPr lang="en-US" sz="2000"/>
              <a:t>~5,000 businesses (50% in Indiana, 7 countries beyond US)</a:t>
            </a:r>
          </a:p>
          <a:p>
            <a:pPr indent="-355600" lvl="0" marL="457200" rtl="0">
              <a:spcBef>
                <a:spcPts val="480"/>
              </a:spcBef>
              <a:spcAft>
                <a:spcPts val="0"/>
              </a:spcAft>
              <a:buClr>
                <a:srgbClr val="000000"/>
              </a:buClr>
              <a:buSzPct val="100000"/>
              <a:buFont typeface="Arial"/>
              <a:buChar char="●"/>
            </a:pPr>
            <a:r>
              <a:rPr lang="en-US" sz="2000"/>
              <a:t>Data in various formats - Directory difficult to maintain &amp; present</a:t>
            </a:r>
          </a:p>
        </p:txBody>
      </p:sp>
      <p:sp>
        <p:nvSpPr>
          <p:cNvPr id="899" name="Shape 899"/>
          <p:cNvSpPr txBox="1"/>
          <p:nvPr>
            <p:ph type="title"/>
          </p:nvPr>
        </p:nvSpPr>
        <p:spPr>
          <a:xfrm>
            <a:off x="346388" y="3655260"/>
            <a:ext cx="11474699" cy="854399"/>
          </a:xfrm>
          <a:prstGeom prst="rect">
            <a:avLst/>
          </a:prstGeom>
          <a:noFill/>
          <a:ln>
            <a:noFill/>
          </a:ln>
        </p:spPr>
        <p:txBody>
          <a:bodyPr anchorCtr="0" anchor="b" bIns="0" lIns="0" rIns="0" tIns="0">
            <a:noAutofit/>
          </a:bodyPr>
          <a:lstStyle/>
          <a:p>
            <a:pPr indent="0" lvl="0" marL="0" marR="0" rtl="0" algn="l">
              <a:lnSpc>
                <a:spcPct val="80000"/>
              </a:lnSpc>
              <a:spcBef>
                <a:spcPts val="0"/>
              </a:spcBef>
              <a:buClr>
                <a:schemeClr val="accent1"/>
              </a:buClr>
              <a:buSzPct val="25000"/>
              <a:buFont typeface="Arial"/>
              <a:buNone/>
            </a:pPr>
            <a:r>
              <a:rPr lang="en-US" sz="3200">
                <a:solidFill>
                  <a:schemeClr val="accent1"/>
                </a:solidFill>
              </a:rPr>
              <a:t>Open for Service</a:t>
            </a:r>
          </a:p>
        </p:txBody>
      </p:sp>
      <p:sp>
        <p:nvSpPr>
          <p:cNvPr id="900" name="Shape 900"/>
          <p:cNvSpPr txBox="1"/>
          <p:nvPr>
            <p:ph idx="3" type="body"/>
          </p:nvPr>
        </p:nvSpPr>
        <p:spPr>
          <a:xfrm>
            <a:off x="360363" y="2183060"/>
            <a:ext cx="7684799" cy="319199"/>
          </a:xfrm>
          <a:prstGeom prst="rect">
            <a:avLst/>
          </a:prstGeom>
          <a:noFill/>
          <a:ln>
            <a:noFill/>
          </a:ln>
        </p:spPr>
        <p:txBody>
          <a:bodyPr anchorCtr="0" anchor="b" bIns="0" lIns="274300" rIns="0" tIns="0">
            <a:noAutofit/>
          </a:bodyPr>
          <a:lstStyle/>
          <a:p>
            <a:pPr indent="0" lvl="0" marL="0" marR="0" rtl="0" algn="l">
              <a:lnSpc>
                <a:spcPct val="100000"/>
              </a:lnSpc>
              <a:spcBef>
                <a:spcPts val="0"/>
              </a:spcBef>
              <a:spcAft>
                <a:spcPts val="600"/>
              </a:spcAft>
              <a:buClr>
                <a:srgbClr val="7F7F7F"/>
              </a:buClr>
              <a:buSzPct val="25000"/>
              <a:buFont typeface="Arial"/>
              <a:buNone/>
            </a:pPr>
            <a:r>
              <a:rPr lang="en-US">
                <a:solidFill>
                  <a:schemeClr val="lt1"/>
                </a:solidFill>
              </a:rPr>
              <a:t>Josh Driver</a:t>
            </a:r>
            <a:r>
              <a:rPr b="0" baseline="0" i="0" lang="en-US" sz="1400" u="none" cap="none" strike="noStrike">
                <a:solidFill>
                  <a:schemeClr val="lt1"/>
                </a:solidFill>
                <a:latin typeface="Arial"/>
                <a:ea typeface="Arial"/>
                <a:cs typeface="Arial"/>
                <a:sym typeface="Arial"/>
              </a:rPr>
              <a:t>, </a:t>
            </a:r>
            <a:r>
              <a:rPr lang="en-US">
                <a:solidFill>
                  <a:schemeClr val="lt1"/>
                </a:solidFill>
              </a:rPr>
              <a:t>Founder</a:t>
            </a:r>
            <a:r>
              <a:rPr b="0" baseline="0" i="0" lang="en-US" sz="1400" u="none" cap="none" strike="noStrike">
                <a:solidFill>
                  <a:schemeClr val="lt1"/>
                </a:solidFill>
                <a:latin typeface="Arial"/>
                <a:ea typeface="Arial"/>
                <a:cs typeface="Arial"/>
                <a:sym typeface="Arial"/>
              </a:rPr>
              <a:t>, </a:t>
            </a:r>
            <a:r>
              <a:rPr lang="en-US">
                <a:solidFill>
                  <a:schemeClr val="lt1"/>
                </a:solidFill>
              </a:rPr>
              <a:t>Open for Service</a:t>
            </a:r>
          </a:p>
        </p:txBody>
      </p:sp>
      <p:pic>
        <p:nvPicPr>
          <p:cNvPr id="901" name="Shape 901"/>
          <p:cNvPicPr preferRelativeResize="0"/>
          <p:nvPr/>
        </p:nvPicPr>
        <p:blipFill rotWithShape="1">
          <a:blip r:embed="rId5">
            <a:alphaModFix/>
          </a:blip>
          <a:srcRect b="0" l="0" r="0" t="0"/>
          <a:stretch/>
        </p:blipFill>
        <p:spPr>
          <a:xfrm>
            <a:off x="4940800" y="3188050"/>
            <a:ext cx="1370099" cy="529200"/>
          </a:xfrm>
          <a:prstGeom prst="rect">
            <a:avLst/>
          </a:prstGeom>
          <a:noFill/>
          <a:ln>
            <a:noFill/>
          </a:ln>
        </p:spPr>
      </p:pic>
      <p:pic>
        <p:nvPicPr>
          <p:cNvPr id="902" name="Shape 902"/>
          <p:cNvPicPr preferRelativeResize="0"/>
          <p:nvPr/>
        </p:nvPicPr>
        <p:blipFill rotWithShape="1">
          <a:blip r:embed="rId6">
            <a:alphaModFix/>
          </a:blip>
          <a:srcRect b="0" l="0" r="0" t="0"/>
          <a:stretch/>
        </p:blipFill>
        <p:spPr>
          <a:xfrm>
            <a:off x="2654804" y="3173845"/>
            <a:ext cx="2134800" cy="529200"/>
          </a:xfrm>
          <a:prstGeom prst="rect">
            <a:avLst/>
          </a:prstGeom>
          <a:noFill/>
          <a:ln>
            <a:noFill/>
          </a:ln>
        </p:spPr>
      </p:pic>
      <p:pic>
        <p:nvPicPr>
          <p:cNvPr id="903" name="Shape 903"/>
          <p:cNvPicPr preferRelativeResize="0"/>
          <p:nvPr/>
        </p:nvPicPr>
        <p:blipFill>
          <a:blip r:embed="rId7">
            <a:alphaModFix/>
          </a:blip>
          <a:stretch>
            <a:fillRect/>
          </a:stretch>
        </p:blipFill>
        <p:spPr>
          <a:xfrm>
            <a:off x="360374" y="2838849"/>
            <a:ext cx="2100299" cy="1129519"/>
          </a:xfrm>
          <a:prstGeom prst="rect">
            <a:avLst/>
          </a:prstGeom>
          <a:noFill/>
          <a:ln>
            <a:noFill/>
          </a:ln>
        </p:spPr>
      </p:pic>
      <p:pic>
        <p:nvPicPr>
          <p:cNvPr id="904" name="Shape 904"/>
          <p:cNvPicPr preferRelativeResize="0"/>
          <p:nvPr/>
        </p:nvPicPr>
        <p:blipFill>
          <a:blip r:embed="rId8">
            <a:alphaModFix/>
          </a:blip>
          <a:stretch>
            <a:fillRect/>
          </a:stretch>
        </p:blipFill>
        <p:spPr>
          <a:xfrm>
            <a:off x="11264825" y="4079287"/>
            <a:ext cx="619199" cy="619199"/>
          </a:xfrm>
          <a:prstGeom prst="rect">
            <a:avLst/>
          </a:prstGeom>
          <a:noFill/>
          <a:ln>
            <a:noFill/>
          </a:ln>
        </p:spPr>
      </p:pic>
      <p:pic>
        <p:nvPicPr>
          <p:cNvPr id="905" name="Shape 905"/>
          <p:cNvPicPr preferRelativeResize="0"/>
          <p:nvPr/>
        </p:nvPicPr>
        <p:blipFill>
          <a:blip r:embed="rId9">
            <a:alphaModFix/>
          </a:blip>
          <a:stretch>
            <a:fillRect/>
          </a:stretch>
        </p:blipFill>
        <p:spPr>
          <a:xfrm>
            <a:off x="8396700" y="4045875"/>
            <a:ext cx="686025" cy="686025"/>
          </a:xfrm>
          <a:prstGeom prst="rect">
            <a:avLst/>
          </a:prstGeom>
          <a:noFill/>
          <a:ln>
            <a:noFill/>
          </a:ln>
        </p:spPr>
      </p:pic>
      <p:pic>
        <p:nvPicPr>
          <p:cNvPr id="906" name="Shape 906"/>
          <p:cNvPicPr preferRelativeResize="0"/>
          <p:nvPr/>
        </p:nvPicPr>
        <p:blipFill>
          <a:blip r:embed="rId10">
            <a:alphaModFix/>
          </a:blip>
          <a:stretch>
            <a:fillRect/>
          </a:stretch>
        </p:blipFill>
        <p:spPr>
          <a:xfrm>
            <a:off x="9861050" y="4079350"/>
            <a:ext cx="619076" cy="619076"/>
          </a:xfrm>
          <a:prstGeom prst="rect">
            <a:avLst/>
          </a:prstGeom>
          <a:noFill/>
          <a:ln>
            <a:noFill/>
          </a:ln>
        </p:spPr>
      </p:pic>
      <p:sp>
        <p:nvSpPr>
          <p:cNvPr id="907" name="Shape 907"/>
          <p:cNvSpPr txBox="1"/>
          <p:nvPr/>
        </p:nvSpPr>
        <p:spPr>
          <a:xfrm>
            <a:off x="8463525" y="4669900"/>
            <a:ext cx="619200" cy="275699"/>
          </a:xfrm>
          <a:prstGeom prst="rect">
            <a:avLst/>
          </a:prstGeom>
          <a:noFill/>
          <a:ln>
            <a:noFill/>
          </a:ln>
        </p:spPr>
        <p:txBody>
          <a:bodyPr anchorCtr="0" anchor="ctr" bIns="91425" lIns="91425" rIns="91425" tIns="91425">
            <a:noAutofit/>
          </a:bodyPr>
          <a:lstStyle/>
          <a:p>
            <a:pPr lvl="0" rtl="0" algn="ctr">
              <a:spcBef>
                <a:spcPts val="0"/>
              </a:spcBef>
              <a:buNone/>
            </a:pPr>
            <a:r>
              <a:rPr b="1" lang="en-US"/>
              <a:t>2.5k</a:t>
            </a:r>
          </a:p>
        </p:txBody>
      </p:sp>
      <p:sp>
        <p:nvSpPr>
          <p:cNvPr id="908" name="Shape 908"/>
          <p:cNvSpPr txBox="1"/>
          <p:nvPr/>
        </p:nvSpPr>
        <p:spPr>
          <a:xfrm>
            <a:off x="9860987" y="4669900"/>
            <a:ext cx="619200" cy="275699"/>
          </a:xfrm>
          <a:prstGeom prst="rect">
            <a:avLst/>
          </a:prstGeom>
          <a:noFill/>
          <a:ln>
            <a:noFill/>
          </a:ln>
        </p:spPr>
        <p:txBody>
          <a:bodyPr anchorCtr="0" anchor="ctr" bIns="91425" lIns="91425" rIns="91425" tIns="91425">
            <a:noAutofit/>
          </a:bodyPr>
          <a:lstStyle/>
          <a:p>
            <a:pPr lvl="0" rtl="0" algn="ctr">
              <a:spcBef>
                <a:spcPts val="0"/>
              </a:spcBef>
              <a:buNone/>
            </a:pPr>
            <a:r>
              <a:rPr b="1" lang="en-US"/>
              <a:t>27k</a:t>
            </a:r>
          </a:p>
        </p:txBody>
      </p:sp>
      <p:sp>
        <p:nvSpPr>
          <p:cNvPr id="909" name="Shape 909"/>
          <p:cNvSpPr txBox="1"/>
          <p:nvPr/>
        </p:nvSpPr>
        <p:spPr>
          <a:xfrm>
            <a:off x="11222025" y="4655700"/>
            <a:ext cx="619200" cy="275699"/>
          </a:xfrm>
          <a:prstGeom prst="rect">
            <a:avLst/>
          </a:prstGeom>
          <a:noFill/>
          <a:ln>
            <a:noFill/>
          </a:ln>
        </p:spPr>
        <p:txBody>
          <a:bodyPr anchorCtr="0" anchor="ctr" bIns="91425" lIns="91425" rIns="91425" tIns="91425">
            <a:noAutofit/>
          </a:bodyPr>
          <a:lstStyle/>
          <a:p>
            <a:pPr lvl="0" rtl="0" algn="ctr">
              <a:spcBef>
                <a:spcPts val="0"/>
              </a:spcBef>
              <a:buNone/>
            </a:pPr>
            <a:r>
              <a:rPr b="1" lang="en-US"/>
              <a:t>~1k</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6" name="Shape 1596"/>
        <p:cNvGrpSpPr/>
        <p:nvPr/>
      </p:nvGrpSpPr>
      <p:grpSpPr>
        <a:xfrm>
          <a:off x="0" y="0"/>
          <a:ext cx="0" cy="0"/>
          <a:chOff x="0" y="0"/>
          <a:chExt cx="0" cy="0"/>
        </a:xfrm>
      </p:grpSpPr>
      <p:pic>
        <p:nvPicPr>
          <p:cNvPr id="1597" name="Shape 1597"/>
          <p:cNvPicPr preferRelativeResize="0"/>
          <p:nvPr/>
        </p:nvPicPr>
        <p:blipFill rotWithShape="1">
          <a:blip r:embed="rId3">
            <a:alphaModFix/>
          </a:blip>
          <a:srcRect b="0" l="0" r="0" t="0"/>
          <a:stretch/>
        </p:blipFill>
        <p:spPr>
          <a:xfrm>
            <a:off x="338137" y="1600200"/>
            <a:ext cx="11515724" cy="4622800"/>
          </a:xfrm>
          <a:prstGeom prst="rect">
            <a:avLst/>
          </a:prstGeom>
          <a:noFill/>
          <a:ln>
            <a:noFill/>
          </a:ln>
        </p:spPr>
      </p:pic>
      <p:sp>
        <p:nvSpPr>
          <p:cNvPr id="1598" name="Shape 1598"/>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Chart title or slide subtitle</a:t>
            </a:r>
          </a:p>
        </p:txBody>
      </p:sp>
      <p:sp>
        <p:nvSpPr>
          <p:cNvPr id="1599" name="Shape 1599"/>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Pie Chart (Custom)</a:t>
            </a:r>
          </a:p>
        </p:txBody>
      </p:sp>
      <p:sp>
        <p:nvSpPr>
          <p:cNvPr id="1600" name="Shape 1600"/>
          <p:cNvSpPr txBox="1"/>
          <p:nvPr/>
        </p:nvSpPr>
        <p:spPr>
          <a:xfrm>
            <a:off x="8331200" y="3911600"/>
            <a:ext cx="135165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1</a:t>
            </a:r>
            <a:r>
              <a:rPr b="0" baseline="30000" i="0" lang="en-US" sz="1800" u="none" cap="none" strike="noStrike">
                <a:solidFill>
                  <a:schemeClr val="accent2"/>
                </a:solidFill>
                <a:latin typeface="Arial"/>
                <a:ea typeface="Arial"/>
                <a:cs typeface="Arial"/>
                <a:sym typeface="Arial"/>
              </a:rPr>
              <a:t>st</a:t>
            </a:r>
            <a:r>
              <a:rPr b="0" baseline="0" i="0" lang="en-US" sz="1800" u="none" cap="none" strike="noStrike">
                <a:solidFill>
                  <a:schemeClr val="accent2"/>
                </a:solidFill>
                <a:latin typeface="Arial"/>
                <a:ea typeface="Arial"/>
                <a:cs typeface="Arial"/>
                <a:sym typeface="Arial"/>
              </a:rPr>
              <a:t> Quarter</a:t>
            </a:r>
          </a:p>
        </p:txBody>
      </p:sp>
      <p:sp>
        <p:nvSpPr>
          <p:cNvPr id="1601" name="Shape 1601"/>
          <p:cNvSpPr txBox="1"/>
          <p:nvPr/>
        </p:nvSpPr>
        <p:spPr>
          <a:xfrm>
            <a:off x="2616200" y="4572000"/>
            <a:ext cx="141577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2</a:t>
            </a:r>
            <a:r>
              <a:rPr b="0" baseline="30000" i="0" lang="en-US" sz="1800" u="none" cap="none" strike="noStrike">
                <a:solidFill>
                  <a:schemeClr val="accent2"/>
                </a:solidFill>
                <a:latin typeface="Arial"/>
                <a:ea typeface="Arial"/>
                <a:cs typeface="Arial"/>
                <a:sym typeface="Arial"/>
              </a:rPr>
              <a:t>nd</a:t>
            </a:r>
            <a:r>
              <a:rPr b="0" baseline="0" i="0" lang="en-US" sz="1800" u="none" cap="none" strike="noStrike">
                <a:solidFill>
                  <a:schemeClr val="accent2"/>
                </a:solidFill>
                <a:latin typeface="Arial"/>
                <a:ea typeface="Arial"/>
                <a:cs typeface="Arial"/>
                <a:sym typeface="Arial"/>
              </a:rPr>
              <a:t> Quarter</a:t>
            </a:r>
          </a:p>
        </p:txBody>
      </p:sp>
      <p:sp>
        <p:nvSpPr>
          <p:cNvPr id="1602" name="Shape 1602"/>
          <p:cNvSpPr txBox="1"/>
          <p:nvPr/>
        </p:nvSpPr>
        <p:spPr>
          <a:xfrm>
            <a:off x="3009900" y="2521100"/>
            <a:ext cx="13773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3</a:t>
            </a:r>
            <a:r>
              <a:rPr b="0" baseline="30000" i="0" lang="en-US" sz="1800" u="none" cap="none" strike="noStrike">
                <a:solidFill>
                  <a:schemeClr val="accent2"/>
                </a:solidFill>
                <a:latin typeface="Arial"/>
                <a:ea typeface="Arial"/>
                <a:cs typeface="Arial"/>
                <a:sym typeface="Arial"/>
              </a:rPr>
              <a:t>rd</a:t>
            </a:r>
            <a:r>
              <a:rPr b="0" baseline="0" i="0" lang="en-US" sz="1800" u="none" cap="none" strike="noStrike">
                <a:solidFill>
                  <a:schemeClr val="accent2"/>
                </a:solidFill>
                <a:latin typeface="Arial"/>
                <a:ea typeface="Arial"/>
                <a:cs typeface="Arial"/>
                <a:sym typeface="Arial"/>
              </a:rPr>
              <a:t> Quarter</a:t>
            </a:r>
          </a:p>
        </p:txBody>
      </p:sp>
      <p:sp>
        <p:nvSpPr>
          <p:cNvPr id="1603" name="Shape 1603"/>
          <p:cNvSpPr txBox="1"/>
          <p:nvPr/>
        </p:nvSpPr>
        <p:spPr>
          <a:xfrm>
            <a:off x="3945410" y="1570516"/>
            <a:ext cx="13773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4</a:t>
            </a:r>
            <a:r>
              <a:rPr b="0" baseline="30000" i="0" lang="en-US" sz="1800" u="none" cap="none" strike="noStrike">
                <a:solidFill>
                  <a:schemeClr val="accent2"/>
                </a:solidFill>
                <a:latin typeface="Arial"/>
                <a:ea typeface="Arial"/>
                <a:cs typeface="Arial"/>
                <a:sym typeface="Arial"/>
              </a:rPr>
              <a:t>th</a:t>
            </a:r>
            <a:r>
              <a:rPr b="0" baseline="0" i="0" lang="en-US" sz="1800" u="none" cap="none" strike="noStrike">
                <a:solidFill>
                  <a:schemeClr val="accent2"/>
                </a:solidFill>
                <a:latin typeface="Arial"/>
                <a:ea typeface="Arial"/>
                <a:cs typeface="Arial"/>
                <a:sym typeface="Arial"/>
              </a:rPr>
              <a:t> Quarter</a:t>
            </a:r>
          </a:p>
        </p:txBody>
      </p:sp>
      <p:sp>
        <p:nvSpPr>
          <p:cNvPr id="1604" name="Shape 1604"/>
          <p:cNvSpPr txBox="1"/>
          <p:nvPr/>
        </p:nvSpPr>
        <p:spPr>
          <a:xfrm>
            <a:off x="8331200" y="4295001"/>
            <a:ext cx="3111500"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Insert a text box here to focus on this one large piece</a:t>
            </a:r>
          </a:p>
        </p:txBody>
      </p:sp>
      <p:cxnSp>
        <p:nvCxnSpPr>
          <p:cNvPr id="1605" name="Shape 1605"/>
          <p:cNvCxnSpPr/>
          <p:nvPr/>
        </p:nvCxnSpPr>
        <p:spPr>
          <a:xfrm>
            <a:off x="8432800" y="4280932"/>
            <a:ext cx="2967042" cy="0"/>
          </a:xfrm>
          <a:prstGeom prst="straightConnector1">
            <a:avLst/>
          </a:prstGeom>
          <a:noFill/>
          <a:ln cap="flat" cmpd="sng" w="12700">
            <a:solidFill>
              <a:schemeClr val="accent2"/>
            </a:solidFill>
            <a:prstDash val="solid"/>
            <a:round/>
            <a:headEnd len="med" w="med" type="none"/>
            <a:tailEnd len="med" w="med" type="none"/>
          </a:ln>
        </p:spPr>
      </p:cxnSp>
      <p:sp>
        <p:nvSpPr>
          <p:cNvPr id="1606" name="Shape 1606"/>
          <p:cNvSpPr txBox="1"/>
          <p:nvPr/>
        </p:nvSpPr>
        <p:spPr>
          <a:xfrm>
            <a:off x="338137" y="6198323"/>
            <a:ext cx="10791415" cy="24622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000" u="none" cap="none" strike="noStrike">
                <a:solidFill>
                  <a:schemeClr val="accent2"/>
                </a:solidFill>
                <a:latin typeface="Arial"/>
                <a:ea typeface="Arial"/>
                <a:cs typeface="Arial"/>
                <a:sym typeface="Arial"/>
              </a:rPr>
              <a:t>Source: placeholder</a:t>
            </a: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1" name="Shape 1611"/>
        <p:cNvGrpSpPr/>
        <p:nvPr/>
      </p:nvGrpSpPr>
      <p:grpSpPr>
        <a:xfrm>
          <a:off x="0" y="0"/>
          <a:ext cx="0" cy="0"/>
          <a:chOff x="0" y="0"/>
          <a:chExt cx="0" cy="0"/>
        </a:xfrm>
      </p:grpSpPr>
      <p:pic>
        <p:nvPicPr>
          <p:cNvPr id="1612" name="Shape 1612"/>
          <p:cNvPicPr preferRelativeResize="0"/>
          <p:nvPr/>
        </p:nvPicPr>
        <p:blipFill rotWithShape="1">
          <a:blip r:embed="rId3">
            <a:alphaModFix/>
          </a:blip>
          <a:srcRect b="0" l="0" r="0" t="0"/>
          <a:stretch/>
        </p:blipFill>
        <p:spPr>
          <a:xfrm>
            <a:off x="338137" y="1600200"/>
            <a:ext cx="11515724" cy="4622800"/>
          </a:xfrm>
          <a:prstGeom prst="rect">
            <a:avLst/>
          </a:prstGeom>
          <a:noFill/>
          <a:ln>
            <a:noFill/>
          </a:ln>
        </p:spPr>
      </p:pic>
      <p:sp>
        <p:nvSpPr>
          <p:cNvPr id="1613" name="Shape 1613"/>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Chart title or slide subtitle</a:t>
            </a:r>
          </a:p>
        </p:txBody>
      </p:sp>
      <p:sp>
        <p:nvSpPr>
          <p:cNvPr id="1614" name="Shape 161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Line Chart (Default)</a:t>
            </a:r>
          </a:p>
        </p:txBody>
      </p:sp>
      <p:sp>
        <p:nvSpPr>
          <p:cNvPr id="1615" name="Shape 1615"/>
          <p:cNvSpPr txBox="1"/>
          <p:nvPr/>
        </p:nvSpPr>
        <p:spPr>
          <a:xfrm>
            <a:off x="338137" y="6198323"/>
            <a:ext cx="10791415" cy="24622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000" u="none" cap="none" strike="noStrike">
                <a:solidFill>
                  <a:schemeClr val="accent2"/>
                </a:solidFill>
                <a:latin typeface="Arial"/>
                <a:ea typeface="Arial"/>
                <a:cs typeface="Arial"/>
                <a:sym typeface="Arial"/>
              </a:rPr>
              <a:t>Source: placeholder</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0" name="Shape 1620"/>
        <p:cNvGrpSpPr/>
        <p:nvPr/>
      </p:nvGrpSpPr>
      <p:grpSpPr>
        <a:xfrm>
          <a:off x="0" y="0"/>
          <a:ext cx="0" cy="0"/>
          <a:chOff x="0" y="0"/>
          <a:chExt cx="0" cy="0"/>
        </a:xfrm>
      </p:grpSpPr>
      <p:pic>
        <p:nvPicPr>
          <p:cNvPr id="1621" name="Shape 1621"/>
          <p:cNvPicPr preferRelativeResize="0"/>
          <p:nvPr/>
        </p:nvPicPr>
        <p:blipFill rotWithShape="1">
          <a:blip r:embed="rId3">
            <a:alphaModFix/>
          </a:blip>
          <a:srcRect b="0" l="0" r="0" t="0"/>
          <a:stretch/>
        </p:blipFill>
        <p:spPr>
          <a:xfrm>
            <a:off x="338137" y="1600200"/>
            <a:ext cx="11515724" cy="4622800"/>
          </a:xfrm>
          <a:prstGeom prst="rect">
            <a:avLst/>
          </a:prstGeom>
          <a:noFill/>
          <a:ln>
            <a:noFill/>
          </a:ln>
        </p:spPr>
      </p:pic>
      <p:sp>
        <p:nvSpPr>
          <p:cNvPr id="1622" name="Shape 1622"/>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Chart title or slide subtitle</a:t>
            </a:r>
          </a:p>
        </p:txBody>
      </p:sp>
      <p:sp>
        <p:nvSpPr>
          <p:cNvPr id="1623" name="Shape 1623"/>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Line Chart (Custom)</a:t>
            </a:r>
          </a:p>
        </p:txBody>
      </p:sp>
      <p:grpSp>
        <p:nvGrpSpPr>
          <p:cNvPr id="1624" name="Shape 1624"/>
          <p:cNvGrpSpPr/>
          <p:nvPr/>
        </p:nvGrpSpPr>
        <p:grpSpPr>
          <a:xfrm>
            <a:off x="1416204" y="2063966"/>
            <a:ext cx="769434" cy="761941"/>
            <a:chOff x="1416204" y="2063966"/>
            <a:chExt cx="769434" cy="761941"/>
          </a:xfrm>
        </p:grpSpPr>
        <p:sp>
          <p:nvSpPr>
            <p:cNvPr id="1625" name="Shape 1625"/>
            <p:cNvSpPr/>
            <p:nvPr/>
          </p:nvSpPr>
          <p:spPr>
            <a:xfrm rot="10800000">
              <a:off x="1916906" y="2611595"/>
              <a:ext cx="180975" cy="214312"/>
            </a:xfrm>
            <a:prstGeom prst="triangle">
              <a:avLst>
                <a:gd fmla="val 50000" name="adj"/>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626" name="Shape 1626"/>
            <p:cNvSpPr/>
            <p:nvPr/>
          </p:nvSpPr>
          <p:spPr>
            <a:xfrm>
              <a:off x="1416204" y="2063966"/>
              <a:ext cx="769434" cy="602165"/>
            </a:xfrm>
            <a:prstGeom prst="roundRect">
              <a:avLst>
                <a:gd fmla="val 2431" name="adj"/>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sp>
        <p:nvSpPr>
          <p:cNvPr id="1627" name="Shape 1627"/>
          <p:cNvSpPr txBox="1"/>
          <p:nvPr/>
        </p:nvSpPr>
        <p:spPr>
          <a:xfrm>
            <a:off x="1538873" y="2167096"/>
            <a:ext cx="527907" cy="36933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0" baseline="0" i="0" lang="en-US" sz="1800" u="none" cap="none" strike="noStrike">
                <a:solidFill>
                  <a:schemeClr val="lt1"/>
                </a:solidFill>
                <a:latin typeface="Arial"/>
                <a:ea typeface="Arial"/>
                <a:cs typeface="Arial"/>
                <a:sym typeface="Arial"/>
              </a:rPr>
              <a:t>4.3</a:t>
            </a:r>
          </a:p>
        </p:txBody>
      </p:sp>
      <p:grpSp>
        <p:nvGrpSpPr>
          <p:cNvPr id="1628" name="Shape 1628"/>
          <p:cNvGrpSpPr/>
          <p:nvPr/>
        </p:nvGrpSpPr>
        <p:grpSpPr>
          <a:xfrm>
            <a:off x="10415588" y="2666133"/>
            <a:ext cx="936275" cy="602165"/>
            <a:chOff x="10415588" y="2666133"/>
            <a:chExt cx="936275" cy="602165"/>
          </a:xfrm>
        </p:grpSpPr>
        <p:sp>
          <p:nvSpPr>
            <p:cNvPr id="1629" name="Shape 1629"/>
            <p:cNvSpPr/>
            <p:nvPr/>
          </p:nvSpPr>
          <p:spPr>
            <a:xfrm rot="-5400000">
              <a:off x="10432256" y="2666133"/>
              <a:ext cx="180975" cy="214312"/>
            </a:xfrm>
            <a:prstGeom prst="triangle">
              <a:avLst>
                <a:gd fmla="val 50000" name="adj"/>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630" name="Shape 1630"/>
            <p:cNvSpPr/>
            <p:nvPr/>
          </p:nvSpPr>
          <p:spPr>
            <a:xfrm>
              <a:off x="10582429" y="2666133"/>
              <a:ext cx="769434" cy="602165"/>
            </a:xfrm>
            <a:prstGeom prst="roundRect">
              <a:avLst>
                <a:gd fmla="val 2431" name="adj"/>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sp>
        <p:nvSpPr>
          <p:cNvPr id="1631" name="Shape 1631"/>
          <p:cNvSpPr txBox="1"/>
          <p:nvPr/>
        </p:nvSpPr>
        <p:spPr>
          <a:xfrm>
            <a:off x="10701689" y="2773289"/>
            <a:ext cx="530915" cy="36933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0" baseline="0" i="0" lang="en-US" sz="1800" u="none" cap="none" strike="noStrike">
                <a:solidFill>
                  <a:schemeClr val="lt1"/>
                </a:solidFill>
                <a:latin typeface="Arial"/>
                <a:ea typeface="Arial"/>
                <a:cs typeface="Arial"/>
                <a:sym typeface="Arial"/>
              </a:rPr>
              <a:t>4.4</a:t>
            </a:r>
          </a:p>
        </p:txBody>
      </p:sp>
      <p:sp>
        <p:nvSpPr>
          <p:cNvPr id="1632" name="Shape 1632"/>
          <p:cNvSpPr txBox="1"/>
          <p:nvPr/>
        </p:nvSpPr>
        <p:spPr>
          <a:xfrm>
            <a:off x="338137" y="6198323"/>
            <a:ext cx="10791415" cy="24622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000" u="none" cap="none" strike="noStrike">
                <a:solidFill>
                  <a:schemeClr val="accent2"/>
                </a:solidFill>
                <a:latin typeface="Arial"/>
                <a:ea typeface="Arial"/>
                <a:cs typeface="Arial"/>
                <a:sym typeface="Arial"/>
              </a:rPr>
              <a:t>Source: placeholder</a:t>
            </a: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7" name="Shape 1637"/>
        <p:cNvGrpSpPr/>
        <p:nvPr/>
      </p:nvGrpSpPr>
      <p:grpSpPr>
        <a:xfrm>
          <a:off x="0" y="0"/>
          <a:ext cx="0" cy="0"/>
          <a:chOff x="0" y="0"/>
          <a:chExt cx="0" cy="0"/>
        </a:xfrm>
      </p:grpSpPr>
      <p:sp>
        <p:nvSpPr>
          <p:cNvPr id="1638" name="Shape 1638"/>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Chart with Supporting Text</a:t>
            </a:r>
          </a:p>
        </p:txBody>
      </p:sp>
      <p:sp>
        <p:nvSpPr>
          <p:cNvPr id="1639" name="Shape 1639"/>
          <p:cNvSpPr txBox="1"/>
          <p:nvPr>
            <p:ph idx="1" type="body"/>
          </p:nvPr>
        </p:nvSpPr>
        <p:spPr>
          <a:xfrm>
            <a:off x="338328" y="1601723"/>
            <a:ext cx="3502152" cy="4416551"/>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Lorem ipsum dolor sit amet, consectetur adipiscing elit. Aliquam vitae est nec massa imperdiet faucibus eget et magna. Cras non sapien at eros sollicitudin dignissim ut vitae nunc. Donec non.</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chemeClr val="accent1"/>
                </a:solidFill>
                <a:latin typeface="Arial"/>
                <a:ea typeface="Arial"/>
                <a:cs typeface="Arial"/>
                <a:sym typeface="Arial"/>
              </a:rPr>
              <a:t>Key takeaway one</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chemeClr val="accent1"/>
                </a:solidFill>
                <a:latin typeface="Arial"/>
                <a:ea typeface="Arial"/>
                <a:cs typeface="Arial"/>
                <a:sym typeface="Arial"/>
              </a:rPr>
              <a:t>Key takeaway two</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chemeClr val="accent1"/>
                </a:solidFill>
                <a:latin typeface="Arial"/>
                <a:ea typeface="Arial"/>
                <a:cs typeface="Arial"/>
                <a:sym typeface="Arial"/>
              </a:rPr>
              <a:t>Key takeaway three</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chemeClr val="accent1"/>
                </a:solidFill>
                <a:latin typeface="Arial"/>
                <a:ea typeface="Arial"/>
                <a:cs typeface="Arial"/>
                <a:sym typeface="Arial"/>
              </a:rPr>
              <a:t>Key takeaway four</a:t>
            </a:r>
          </a:p>
          <a:p>
            <a:pPr indent="-130175" lvl="1" marL="231775" marR="0" rtl="0" algn="l">
              <a:lnSpc>
                <a:spcPct val="100000"/>
              </a:lnSpc>
              <a:spcBef>
                <a:spcPts val="1200"/>
              </a:spcBef>
              <a:spcAft>
                <a:spcPts val="600"/>
              </a:spcAft>
              <a:buClr>
                <a:srgbClr val="BFBFBF"/>
              </a:buClr>
              <a:buFont typeface="Arial"/>
              <a:buNone/>
            </a:pPr>
            <a:r>
              <a:t/>
            </a:r>
            <a:endParaRPr b="0" baseline="0" i="0" sz="1600" u="none" cap="none" strike="noStrike">
              <a:solidFill>
                <a:schemeClr val="accent1"/>
              </a:solidFill>
              <a:latin typeface="Arial"/>
              <a:ea typeface="Arial"/>
              <a:cs typeface="Arial"/>
              <a:sym typeface="Arial"/>
            </a:endParaRPr>
          </a:p>
        </p:txBody>
      </p:sp>
      <p:pic>
        <p:nvPicPr>
          <p:cNvPr id="1640" name="Shape 1640"/>
          <p:cNvPicPr preferRelativeResize="0"/>
          <p:nvPr/>
        </p:nvPicPr>
        <p:blipFill rotWithShape="1">
          <a:blip r:embed="rId3">
            <a:alphaModFix/>
          </a:blip>
          <a:srcRect b="0" l="0" r="0" t="0"/>
          <a:stretch/>
        </p:blipFill>
        <p:spPr>
          <a:xfrm>
            <a:off x="4206875" y="1601787"/>
            <a:ext cx="7648575" cy="4416424"/>
          </a:xfrm>
          <a:prstGeom prst="rect">
            <a:avLst/>
          </a:prstGeom>
          <a:noFill/>
          <a:ln>
            <a:noFill/>
          </a:ln>
        </p:spPr>
      </p:pic>
      <p:sp>
        <p:nvSpPr>
          <p:cNvPr id="1641" name="Shape 1641"/>
          <p:cNvSpPr txBox="1"/>
          <p:nvPr>
            <p:ph idx="2"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
        <p:nvSpPr>
          <p:cNvPr id="1642" name="Shape 1642"/>
          <p:cNvSpPr txBox="1"/>
          <p:nvPr/>
        </p:nvSpPr>
        <p:spPr>
          <a:xfrm>
            <a:off x="4219303" y="6198323"/>
            <a:ext cx="6910250" cy="24622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000" u="none" cap="none" strike="noStrike">
                <a:solidFill>
                  <a:schemeClr val="accent2"/>
                </a:solidFill>
                <a:latin typeface="Arial"/>
                <a:ea typeface="Arial"/>
                <a:cs typeface="Arial"/>
                <a:sym typeface="Arial"/>
              </a:rPr>
              <a:t>Source: placeholder</a:t>
            </a: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6" name="Shape 1646"/>
        <p:cNvGrpSpPr/>
        <p:nvPr/>
      </p:nvGrpSpPr>
      <p:grpSpPr>
        <a:xfrm>
          <a:off x="0" y="0"/>
          <a:ext cx="0" cy="0"/>
          <a:chOff x="0" y="0"/>
          <a:chExt cx="0" cy="0"/>
        </a:xfrm>
      </p:grpSpPr>
      <p:sp>
        <p:nvSpPr>
          <p:cNvPr id="1647" name="Shape 1647"/>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Chart with Supporting Text</a:t>
            </a:r>
          </a:p>
        </p:txBody>
      </p:sp>
      <p:pic>
        <p:nvPicPr>
          <p:cNvPr id="1648" name="Shape 1648"/>
          <p:cNvPicPr preferRelativeResize="0"/>
          <p:nvPr/>
        </p:nvPicPr>
        <p:blipFill rotWithShape="1">
          <a:blip r:embed="rId3">
            <a:alphaModFix/>
          </a:blip>
          <a:srcRect b="0" l="0" r="0" t="0"/>
          <a:stretch/>
        </p:blipFill>
        <p:spPr>
          <a:xfrm>
            <a:off x="338137" y="1601787"/>
            <a:ext cx="7608886" cy="4416424"/>
          </a:xfrm>
          <a:prstGeom prst="rect">
            <a:avLst/>
          </a:prstGeom>
          <a:noFill/>
          <a:ln>
            <a:noFill/>
          </a:ln>
        </p:spPr>
      </p:pic>
      <p:sp>
        <p:nvSpPr>
          <p:cNvPr id="1649" name="Shape 1649"/>
          <p:cNvSpPr txBox="1"/>
          <p:nvPr>
            <p:ph idx="1" type="body"/>
          </p:nvPr>
        </p:nvSpPr>
        <p:spPr>
          <a:xfrm>
            <a:off x="8312847" y="1601787"/>
            <a:ext cx="3542601" cy="4416551"/>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Lorem ipsum dolor sit amet, consectetur adipiscing elit. Aliquam vitae est nec massa imperdiet faucibus eget et magna. Cras non sapien at eros sollicitudin dignissim ut vitae nunc. Donec non.</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chemeClr val="accent1"/>
                </a:solidFill>
                <a:latin typeface="Arial"/>
                <a:ea typeface="Arial"/>
                <a:cs typeface="Arial"/>
                <a:sym typeface="Arial"/>
              </a:rPr>
              <a:t>Key takeaway one</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chemeClr val="accent1"/>
                </a:solidFill>
                <a:latin typeface="Arial"/>
                <a:ea typeface="Arial"/>
                <a:cs typeface="Arial"/>
                <a:sym typeface="Arial"/>
              </a:rPr>
              <a:t>Key takeaway two</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chemeClr val="accent1"/>
                </a:solidFill>
                <a:latin typeface="Arial"/>
                <a:ea typeface="Arial"/>
                <a:cs typeface="Arial"/>
                <a:sym typeface="Arial"/>
              </a:rPr>
              <a:t>Key takeaway three</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600" u="none" cap="none" strike="noStrike">
                <a:solidFill>
                  <a:schemeClr val="accent1"/>
                </a:solidFill>
                <a:latin typeface="Arial"/>
                <a:ea typeface="Arial"/>
                <a:cs typeface="Arial"/>
                <a:sym typeface="Arial"/>
              </a:rPr>
              <a:t>Key takeaway four</a:t>
            </a:r>
          </a:p>
          <a:p>
            <a:pPr indent="-130175" lvl="1" marL="231775" marR="0" rtl="0" algn="l">
              <a:lnSpc>
                <a:spcPct val="100000"/>
              </a:lnSpc>
              <a:spcBef>
                <a:spcPts val="1200"/>
              </a:spcBef>
              <a:spcAft>
                <a:spcPts val="0"/>
              </a:spcAft>
              <a:buClr>
                <a:srgbClr val="BFBFBF"/>
              </a:buClr>
              <a:buFont typeface="Arial"/>
              <a:buNone/>
            </a:pPr>
            <a:r>
              <a:t/>
            </a:r>
            <a:endParaRPr b="0" baseline="0" i="0" sz="1600" u="none" cap="none" strike="noStrike">
              <a:solidFill>
                <a:schemeClr val="accent1"/>
              </a:solidFill>
              <a:latin typeface="Arial"/>
              <a:ea typeface="Arial"/>
              <a:cs typeface="Arial"/>
              <a:sym typeface="Arial"/>
            </a:endParaRPr>
          </a:p>
          <a:p>
            <a:pPr indent="127000" lvl="0" marL="0" marR="0" rtl="0" algn="l">
              <a:lnSpc>
                <a:spcPct val="100000"/>
              </a:lnSpc>
              <a:spcBef>
                <a:spcPts val="1200"/>
              </a:spcBef>
              <a:spcAft>
                <a:spcPts val="600"/>
              </a:spcAft>
              <a:buClr>
                <a:srgbClr val="7F7F7F"/>
              </a:buClr>
              <a:buFont typeface="Arial"/>
              <a:buNone/>
            </a:pPr>
            <a:r>
              <a:t/>
            </a:r>
            <a:endParaRPr b="0" baseline="0" i="0" sz="2000" u="none" cap="none" strike="noStrike">
              <a:solidFill>
                <a:srgbClr val="7C868D"/>
              </a:solidFill>
              <a:latin typeface="Arial"/>
              <a:ea typeface="Arial"/>
              <a:cs typeface="Arial"/>
              <a:sym typeface="Arial"/>
            </a:endParaRPr>
          </a:p>
        </p:txBody>
      </p:sp>
      <p:sp>
        <p:nvSpPr>
          <p:cNvPr id="1650" name="Shape 1650"/>
          <p:cNvSpPr txBox="1"/>
          <p:nvPr>
            <p:ph idx="2"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sp>
        <p:nvSpPr>
          <p:cNvPr id="1651" name="Shape 1651"/>
          <p:cNvSpPr txBox="1"/>
          <p:nvPr/>
        </p:nvSpPr>
        <p:spPr>
          <a:xfrm>
            <a:off x="5351105" y="3373825"/>
            <a:ext cx="135165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1</a:t>
            </a:r>
            <a:r>
              <a:rPr b="0" baseline="30000" i="0" lang="en-US" sz="1800" u="none" cap="none" strike="noStrike">
                <a:solidFill>
                  <a:schemeClr val="accent2"/>
                </a:solidFill>
                <a:latin typeface="Arial"/>
                <a:ea typeface="Arial"/>
                <a:cs typeface="Arial"/>
                <a:sym typeface="Arial"/>
              </a:rPr>
              <a:t>st</a:t>
            </a:r>
            <a:r>
              <a:rPr b="0" baseline="0" i="0" lang="en-US" sz="1800" u="none" cap="none" strike="noStrike">
                <a:solidFill>
                  <a:schemeClr val="accent2"/>
                </a:solidFill>
                <a:latin typeface="Arial"/>
                <a:ea typeface="Arial"/>
                <a:cs typeface="Arial"/>
                <a:sym typeface="Arial"/>
              </a:rPr>
              <a:t> Quarter</a:t>
            </a:r>
          </a:p>
        </p:txBody>
      </p:sp>
      <p:sp>
        <p:nvSpPr>
          <p:cNvPr id="1652" name="Shape 1652"/>
          <p:cNvSpPr txBox="1"/>
          <p:nvPr/>
        </p:nvSpPr>
        <p:spPr>
          <a:xfrm>
            <a:off x="531845" y="4822992"/>
            <a:ext cx="141577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2</a:t>
            </a:r>
            <a:r>
              <a:rPr b="0" baseline="30000" i="0" lang="en-US" sz="1800" u="none" cap="none" strike="noStrike">
                <a:solidFill>
                  <a:schemeClr val="accent2"/>
                </a:solidFill>
                <a:latin typeface="Arial"/>
                <a:ea typeface="Arial"/>
                <a:cs typeface="Arial"/>
                <a:sym typeface="Arial"/>
              </a:rPr>
              <a:t>nd</a:t>
            </a:r>
            <a:r>
              <a:rPr b="0" baseline="0" i="0" lang="en-US" sz="1800" u="none" cap="none" strike="noStrike">
                <a:solidFill>
                  <a:schemeClr val="accent2"/>
                </a:solidFill>
                <a:latin typeface="Arial"/>
                <a:ea typeface="Arial"/>
                <a:cs typeface="Arial"/>
                <a:sym typeface="Arial"/>
              </a:rPr>
              <a:t> Quarter</a:t>
            </a:r>
          </a:p>
        </p:txBody>
      </p:sp>
      <p:sp>
        <p:nvSpPr>
          <p:cNvPr id="1653" name="Shape 1653"/>
          <p:cNvSpPr txBox="1"/>
          <p:nvPr/>
        </p:nvSpPr>
        <p:spPr>
          <a:xfrm>
            <a:off x="776254" y="2546765"/>
            <a:ext cx="13773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3</a:t>
            </a:r>
            <a:r>
              <a:rPr b="0" baseline="30000" i="0" lang="en-US" sz="1800" u="none" cap="none" strike="noStrike">
                <a:solidFill>
                  <a:schemeClr val="accent2"/>
                </a:solidFill>
                <a:latin typeface="Arial"/>
                <a:ea typeface="Arial"/>
                <a:cs typeface="Arial"/>
                <a:sym typeface="Arial"/>
              </a:rPr>
              <a:t>rd</a:t>
            </a:r>
            <a:r>
              <a:rPr b="0" baseline="0" i="0" lang="en-US" sz="1800" u="none" cap="none" strike="noStrike">
                <a:solidFill>
                  <a:schemeClr val="accent2"/>
                </a:solidFill>
                <a:latin typeface="Arial"/>
                <a:ea typeface="Arial"/>
                <a:cs typeface="Arial"/>
                <a:sym typeface="Arial"/>
              </a:rPr>
              <a:t> Quarter</a:t>
            </a:r>
          </a:p>
        </p:txBody>
      </p:sp>
      <p:sp>
        <p:nvSpPr>
          <p:cNvPr id="1654" name="Shape 1654"/>
          <p:cNvSpPr txBox="1"/>
          <p:nvPr/>
        </p:nvSpPr>
        <p:spPr>
          <a:xfrm>
            <a:off x="1795741" y="1854266"/>
            <a:ext cx="13773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4</a:t>
            </a:r>
            <a:r>
              <a:rPr b="0" baseline="30000" i="0" lang="en-US" sz="1800" u="none" cap="none" strike="noStrike">
                <a:solidFill>
                  <a:schemeClr val="accent2"/>
                </a:solidFill>
                <a:latin typeface="Arial"/>
                <a:ea typeface="Arial"/>
                <a:cs typeface="Arial"/>
                <a:sym typeface="Arial"/>
              </a:rPr>
              <a:t>th</a:t>
            </a:r>
            <a:r>
              <a:rPr b="0" baseline="0" i="0" lang="en-US" sz="1800" u="none" cap="none" strike="noStrike">
                <a:solidFill>
                  <a:schemeClr val="accent2"/>
                </a:solidFill>
                <a:latin typeface="Arial"/>
                <a:ea typeface="Arial"/>
                <a:cs typeface="Arial"/>
                <a:sym typeface="Arial"/>
              </a:rPr>
              <a:t> Quarter</a:t>
            </a:r>
          </a:p>
        </p:txBody>
      </p:sp>
      <p:sp>
        <p:nvSpPr>
          <p:cNvPr id="1655" name="Shape 1655"/>
          <p:cNvSpPr txBox="1"/>
          <p:nvPr/>
        </p:nvSpPr>
        <p:spPr>
          <a:xfrm>
            <a:off x="5351105" y="3757226"/>
            <a:ext cx="2299996"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Insert a text box here to focus on this one large piece</a:t>
            </a:r>
          </a:p>
        </p:txBody>
      </p:sp>
      <p:cxnSp>
        <p:nvCxnSpPr>
          <p:cNvPr id="1656" name="Shape 1656"/>
          <p:cNvCxnSpPr/>
          <p:nvPr/>
        </p:nvCxnSpPr>
        <p:spPr>
          <a:xfrm>
            <a:off x="5452705" y="3743157"/>
            <a:ext cx="2301032" cy="0"/>
          </a:xfrm>
          <a:prstGeom prst="straightConnector1">
            <a:avLst/>
          </a:prstGeom>
          <a:noFill/>
          <a:ln cap="flat" cmpd="sng" w="12700">
            <a:solidFill>
              <a:schemeClr val="accent2"/>
            </a:solidFill>
            <a:prstDash val="solid"/>
            <a:round/>
            <a:headEnd len="med" w="med" type="none"/>
            <a:tailEnd len="med" w="med" type="none"/>
          </a:ln>
        </p:spPr>
      </p:cxnSp>
      <p:sp>
        <p:nvSpPr>
          <p:cNvPr id="1657" name="Shape 1657"/>
          <p:cNvSpPr txBox="1"/>
          <p:nvPr/>
        </p:nvSpPr>
        <p:spPr>
          <a:xfrm>
            <a:off x="338137" y="6198323"/>
            <a:ext cx="7415601" cy="24622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000" u="none" cap="none" strike="noStrike">
                <a:solidFill>
                  <a:schemeClr val="accent2"/>
                </a:solidFill>
                <a:latin typeface="Arial"/>
                <a:ea typeface="Arial"/>
                <a:cs typeface="Arial"/>
                <a:sym typeface="Arial"/>
              </a:rPr>
              <a:t>Source: placeholder</a:t>
            </a: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1" name="Shape 1661"/>
        <p:cNvGrpSpPr/>
        <p:nvPr/>
      </p:nvGrpSpPr>
      <p:grpSpPr>
        <a:xfrm>
          <a:off x="0" y="0"/>
          <a:ext cx="0" cy="0"/>
          <a:chOff x="0" y="0"/>
          <a:chExt cx="0" cy="0"/>
        </a:xfrm>
      </p:grpSpPr>
      <p:sp>
        <p:nvSpPr>
          <p:cNvPr id="1662" name="Shape 1662"/>
          <p:cNvSpPr txBox="1"/>
          <p:nvPr>
            <p:ph idx="11" type="ftr"/>
          </p:nvPr>
        </p:nvSpPr>
        <p:spPr>
          <a:xfrm>
            <a:off x="333729" y="6270900"/>
            <a:ext cx="2841272" cy="428382"/>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US" sz="1000" u="none" cap="none" strike="noStrike">
                <a:solidFill>
                  <a:schemeClr val="accent2"/>
                </a:solidFill>
                <a:latin typeface="Arial"/>
                <a:ea typeface="Arial"/>
                <a:cs typeface="Arial"/>
                <a:sym typeface="Arial"/>
              </a:rPr>
              <a:t>Source: placeholder</a:t>
            </a:r>
          </a:p>
        </p:txBody>
      </p:sp>
      <p:pic>
        <p:nvPicPr>
          <p:cNvPr id="1663" name="Shape 1663"/>
          <p:cNvPicPr preferRelativeResize="0"/>
          <p:nvPr/>
        </p:nvPicPr>
        <p:blipFill rotWithShape="1">
          <a:blip r:embed="rId3">
            <a:alphaModFix/>
          </a:blip>
          <a:srcRect b="0" l="0" r="0" t="0"/>
          <a:stretch/>
        </p:blipFill>
        <p:spPr>
          <a:xfrm>
            <a:off x="338137" y="1600200"/>
            <a:ext cx="5688011" cy="4351338"/>
          </a:xfrm>
          <a:prstGeom prst="rect">
            <a:avLst/>
          </a:prstGeom>
          <a:noFill/>
          <a:ln>
            <a:noFill/>
          </a:ln>
        </p:spPr>
      </p:pic>
      <p:pic>
        <p:nvPicPr>
          <p:cNvPr id="1664" name="Shape 1664"/>
          <p:cNvPicPr preferRelativeResize="0"/>
          <p:nvPr/>
        </p:nvPicPr>
        <p:blipFill rotWithShape="1">
          <a:blip r:embed="rId4">
            <a:alphaModFix/>
          </a:blip>
          <a:srcRect b="0" l="0" r="0" t="0"/>
          <a:stretch/>
        </p:blipFill>
        <p:spPr>
          <a:xfrm>
            <a:off x="6153150" y="1600200"/>
            <a:ext cx="5700713" cy="4351338"/>
          </a:xfrm>
          <a:prstGeom prst="rect">
            <a:avLst/>
          </a:prstGeom>
          <a:noFill/>
          <a:ln>
            <a:noFill/>
          </a:ln>
        </p:spPr>
      </p:pic>
      <p:sp>
        <p:nvSpPr>
          <p:cNvPr id="1665" name="Shape 1665"/>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Charts Using the 2 Column Layout</a:t>
            </a:r>
          </a:p>
        </p:txBody>
      </p:sp>
      <p:sp>
        <p:nvSpPr>
          <p:cNvPr id="1666" name="Shape 1666"/>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Subtitle placeholder</a:t>
            </a:r>
          </a:p>
        </p:txBody>
      </p:sp>
      <p:cxnSp>
        <p:nvCxnSpPr>
          <p:cNvPr id="1667" name="Shape 1667"/>
          <p:cNvCxnSpPr/>
          <p:nvPr/>
        </p:nvCxnSpPr>
        <p:spPr>
          <a:xfrm>
            <a:off x="6094412" y="1623059"/>
            <a:ext cx="0" cy="4389119"/>
          </a:xfrm>
          <a:prstGeom prst="straightConnector1">
            <a:avLst/>
          </a:prstGeom>
          <a:noFill/>
          <a:ln cap="flat" cmpd="sng" w="12700">
            <a:solidFill>
              <a:schemeClr val="accent2"/>
            </a:solidFill>
            <a:prstDash val="solid"/>
            <a:round/>
            <a:headEnd len="med" w="med" type="none"/>
            <a:tailEnd len="med" w="med" type="none"/>
          </a:ln>
        </p:spPr>
      </p:cxnSp>
      <p:sp>
        <p:nvSpPr>
          <p:cNvPr id="1668" name="Shape 1668"/>
          <p:cNvSpPr txBox="1"/>
          <p:nvPr/>
        </p:nvSpPr>
        <p:spPr>
          <a:xfrm>
            <a:off x="7872839" y="3756064"/>
            <a:ext cx="2217419" cy="707886"/>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0" baseline="0" i="0" lang="en-US" sz="4000" u="none" cap="none" strike="noStrike">
                <a:solidFill>
                  <a:schemeClr val="accent2"/>
                </a:solidFill>
                <a:latin typeface="Arial"/>
                <a:ea typeface="Arial"/>
                <a:cs typeface="Arial"/>
                <a:sym typeface="Arial"/>
              </a:rPr>
              <a:t>$12B </a:t>
            </a:r>
          </a:p>
        </p:txBody>
      </p:sp>
      <p:sp>
        <p:nvSpPr>
          <p:cNvPr id="1669" name="Shape 1669"/>
          <p:cNvSpPr txBox="1"/>
          <p:nvPr/>
        </p:nvSpPr>
        <p:spPr>
          <a:xfrm>
            <a:off x="10755767" y="4352476"/>
            <a:ext cx="1203389"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Q1</a:t>
            </a:r>
          </a:p>
          <a:p>
            <a:pPr indent="0" lvl="0" marL="0" marR="0" rtl="0" algn="l">
              <a:spcBef>
                <a:spcPts val="0"/>
              </a:spcBef>
              <a:buSzPct val="25000"/>
              <a:buNone/>
            </a:pPr>
            <a:r>
              <a:rPr b="0" baseline="0" i="0" lang="en-US" sz="2400" u="none" cap="none" strike="noStrike">
                <a:solidFill>
                  <a:schemeClr val="accent2"/>
                </a:solidFill>
                <a:latin typeface="Arial"/>
                <a:ea typeface="Arial"/>
                <a:cs typeface="Arial"/>
                <a:sym typeface="Arial"/>
              </a:rPr>
              <a:t>58</a:t>
            </a:r>
            <a:r>
              <a:rPr b="0" baseline="30000" i="0" lang="en-US" sz="2000" u="none" cap="none" strike="noStrike">
                <a:solidFill>
                  <a:schemeClr val="accent2"/>
                </a:solidFill>
                <a:latin typeface="Arial"/>
                <a:ea typeface="Arial"/>
                <a:cs typeface="Arial"/>
                <a:sym typeface="Arial"/>
              </a:rPr>
              <a:t>%</a:t>
            </a:r>
          </a:p>
        </p:txBody>
      </p:sp>
      <p:sp>
        <p:nvSpPr>
          <p:cNvPr id="1670" name="Shape 1670"/>
          <p:cNvSpPr txBox="1"/>
          <p:nvPr/>
        </p:nvSpPr>
        <p:spPr>
          <a:xfrm>
            <a:off x="7819332" y="1973311"/>
            <a:ext cx="885138"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Q4</a:t>
            </a:r>
          </a:p>
          <a:p>
            <a:pPr indent="0" lvl="0" marL="0" marR="0" rtl="0" algn="l">
              <a:spcBef>
                <a:spcPts val="0"/>
              </a:spcBef>
              <a:buSzPct val="25000"/>
              <a:buNone/>
            </a:pPr>
            <a:r>
              <a:rPr b="0" baseline="0" i="0" lang="en-US" sz="2400" u="none" cap="none" strike="noStrike">
                <a:solidFill>
                  <a:schemeClr val="accent2"/>
                </a:solidFill>
                <a:latin typeface="Arial"/>
                <a:ea typeface="Arial"/>
                <a:cs typeface="Arial"/>
                <a:sym typeface="Arial"/>
              </a:rPr>
              <a:t>9</a:t>
            </a:r>
            <a:r>
              <a:rPr b="0" baseline="30000" i="0" lang="en-US" sz="2000" u="none" cap="none" strike="noStrike">
                <a:solidFill>
                  <a:schemeClr val="accent2"/>
                </a:solidFill>
                <a:latin typeface="Arial"/>
                <a:ea typeface="Arial"/>
                <a:cs typeface="Arial"/>
                <a:sym typeface="Arial"/>
              </a:rPr>
              <a:t>%</a:t>
            </a:r>
          </a:p>
        </p:txBody>
      </p:sp>
      <p:sp>
        <p:nvSpPr>
          <p:cNvPr id="1671" name="Shape 1671"/>
          <p:cNvSpPr txBox="1"/>
          <p:nvPr/>
        </p:nvSpPr>
        <p:spPr>
          <a:xfrm>
            <a:off x="6824414" y="2467242"/>
            <a:ext cx="885138" cy="85151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Q3</a:t>
            </a:r>
          </a:p>
          <a:p>
            <a:pPr indent="0" lvl="0" marL="0" marR="0" rtl="0" algn="l">
              <a:spcBef>
                <a:spcPts val="0"/>
              </a:spcBef>
              <a:buSzPct val="25000"/>
              <a:buNone/>
            </a:pPr>
            <a:r>
              <a:rPr b="0" baseline="0" i="0" lang="en-US" sz="2400" u="none" cap="none" strike="noStrike">
                <a:solidFill>
                  <a:schemeClr val="accent2"/>
                </a:solidFill>
                <a:latin typeface="Arial"/>
                <a:ea typeface="Arial"/>
                <a:cs typeface="Arial"/>
                <a:sym typeface="Arial"/>
              </a:rPr>
              <a:t>10</a:t>
            </a:r>
            <a:r>
              <a:rPr b="0" baseline="30000" i="0" lang="en-US" sz="2000" u="none" cap="none" strike="noStrike">
                <a:solidFill>
                  <a:schemeClr val="accent2"/>
                </a:solidFill>
                <a:latin typeface="Arial"/>
                <a:ea typeface="Arial"/>
                <a:cs typeface="Arial"/>
                <a:sym typeface="Arial"/>
              </a:rPr>
              <a:t>%</a:t>
            </a:r>
          </a:p>
        </p:txBody>
      </p:sp>
      <p:sp>
        <p:nvSpPr>
          <p:cNvPr id="1672" name="Shape 1672"/>
          <p:cNvSpPr txBox="1"/>
          <p:nvPr/>
        </p:nvSpPr>
        <p:spPr>
          <a:xfrm>
            <a:off x="6621278" y="3869976"/>
            <a:ext cx="885138" cy="85151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Q2</a:t>
            </a:r>
          </a:p>
          <a:p>
            <a:pPr indent="0" lvl="0" marL="0" marR="0" rtl="0" algn="l">
              <a:spcBef>
                <a:spcPts val="0"/>
              </a:spcBef>
              <a:buSzPct val="25000"/>
              <a:buNone/>
            </a:pPr>
            <a:r>
              <a:rPr b="0" baseline="0" i="0" lang="en-US" sz="2400" u="none" cap="none" strike="noStrike">
                <a:solidFill>
                  <a:schemeClr val="accent2"/>
                </a:solidFill>
                <a:latin typeface="Arial"/>
                <a:ea typeface="Arial"/>
                <a:cs typeface="Arial"/>
                <a:sym typeface="Arial"/>
              </a:rPr>
              <a:t>23</a:t>
            </a:r>
            <a:r>
              <a:rPr b="0" baseline="30000" i="0" lang="en-US" sz="2000" u="none" cap="none" strike="noStrike">
                <a:solidFill>
                  <a:schemeClr val="accent2"/>
                </a:solidFill>
                <a:latin typeface="Arial"/>
                <a:ea typeface="Arial"/>
                <a:cs typeface="Arial"/>
                <a:sym typeface="Arial"/>
              </a:rPr>
              <a:t>%</a:t>
            </a:r>
          </a:p>
        </p:txBody>
      </p:sp>
      <p:sp>
        <p:nvSpPr>
          <p:cNvPr id="1673" name="Shape 1673"/>
          <p:cNvSpPr txBox="1"/>
          <p:nvPr/>
        </p:nvSpPr>
        <p:spPr>
          <a:xfrm>
            <a:off x="6074128" y="6270900"/>
            <a:ext cx="2841272" cy="428382"/>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US" sz="1000" u="none" cap="none" strike="noStrike">
                <a:solidFill>
                  <a:schemeClr val="accent2"/>
                </a:solidFill>
                <a:latin typeface="Arial"/>
                <a:ea typeface="Arial"/>
                <a:cs typeface="Arial"/>
                <a:sym typeface="Arial"/>
              </a:rPr>
              <a:t>Source: placeholder</a:t>
            </a: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7" name="Shape 1677"/>
        <p:cNvGrpSpPr/>
        <p:nvPr/>
      </p:nvGrpSpPr>
      <p:grpSpPr>
        <a:xfrm>
          <a:off x="0" y="0"/>
          <a:ext cx="0" cy="0"/>
          <a:chOff x="0" y="0"/>
          <a:chExt cx="0" cy="0"/>
        </a:xfrm>
      </p:grpSpPr>
      <p:graphicFrame>
        <p:nvGraphicFramePr>
          <p:cNvPr id="1678" name="Shape 1678"/>
          <p:cNvGraphicFramePr/>
          <p:nvPr/>
        </p:nvGraphicFramePr>
        <p:xfrm>
          <a:off x="338137" y="1600200"/>
          <a:ext cx="3000000" cy="3000000"/>
        </p:xfrm>
        <a:graphic>
          <a:graphicData uri="http://schemas.openxmlformats.org/drawingml/2006/table">
            <a:tbl>
              <a:tblPr firstCol="1" firstRow="1">
                <a:noFill/>
                <a:tableStyleId>{C77BE835-55FB-43E4-B79D-AA5364EDC3A1}</a:tableStyleId>
              </a:tblPr>
              <a:tblGrid>
                <a:gridCol w="2871200"/>
                <a:gridCol w="2871200"/>
                <a:gridCol w="2871200"/>
                <a:gridCol w="2871200"/>
              </a:tblGrid>
              <a:tr h="724800">
                <a:tc>
                  <a:txBody>
                    <a:bodyPr>
                      <a:noAutofit/>
                    </a:bodyPr>
                    <a:lstStyle/>
                    <a:p>
                      <a:pPr indent="0" lvl="0" marL="0" marR="0" rtl="0" algn="l">
                        <a:lnSpc>
                          <a:spcPct val="100000"/>
                        </a:lnSpc>
                        <a:spcBef>
                          <a:spcPts val="0"/>
                        </a:spcBef>
                        <a:spcAft>
                          <a:spcPts val="0"/>
                        </a:spcAft>
                        <a:buClr>
                          <a:schemeClr val="dk1"/>
                        </a:buClr>
                        <a:buFont typeface="Arial"/>
                        <a:buNone/>
                      </a:pPr>
                      <a:r>
                        <a:t/>
                      </a:r>
                      <a:endParaRPr b="0" baseline="0" sz="2000" u="none" cap="none" strike="noStrike">
                        <a:solidFill>
                          <a:schemeClr val="accent2"/>
                        </a:solidFill>
                        <a:latin typeface="Arial"/>
                        <a:ea typeface="Arial"/>
                        <a:cs typeface="Arial"/>
                        <a:sym typeface="Arial"/>
                      </a:endParaRPr>
                    </a:p>
                  </a:txBody>
                  <a:tcPr marT="45725" marB="45725" marR="91450" marL="91450" anchor="ct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baseline="0" lang="en-US" sz="2000" u="none" cap="none" strike="noStrike">
                          <a:solidFill>
                            <a:srgbClr val="0078A8"/>
                          </a:solidFill>
                          <a:latin typeface="Arial"/>
                          <a:ea typeface="Arial"/>
                          <a:cs typeface="Arial"/>
                          <a:sym typeface="Arial"/>
                        </a:rPr>
                        <a:t>Column title</a:t>
                      </a:r>
                    </a:p>
                  </a:txBody>
                  <a:tcPr marT="45725" marB="45725" marR="91450" marL="91450" anchor="ct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baseline="0" lang="en-US" sz="2000" u="none" cap="none" strike="noStrike">
                          <a:solidFill>
                            <a:srgbClr val="0078A8"/>
                          </a:solidFill>
                          <a:latin typeface="Arial"/>
                          <a:ea typeface="Arial"/>
                          <a:cs typeface="Arial"/>
                          <a:sym typeface="Arial"/>
                        </a:rPr>
                        <a:t>Column title</a:t>
                      </a:r>
                    </a:p>
                  </a:txBody>
                  <a:tcPr marT="45725" marB="45725" marR="91450" marL="91450" anchor="ct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baseline="0" lang="en-US" sz="2000" u="none" cap="none" strike="noStrike">
                          <a:solidFill>
                            <a:srgbClr val="0078A8"/>
                          </a:solidFill>
                          <a:latin typeface="Arial"/>
                          <a:ea typeface="Arial"/>
                          <a:cs typeface="Arial"/>
                          <a:sym typeface="Arial"/>
                        </a:rPr>
                        <a:t>Column title</a:t>
                      </a:r>
                    </a:p>
                  </a:txBody>
                  <a:tcPr marT="45725" marB="45725" marR="91450" marL="91450" anchor="ctr">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aseline="0" lang="en-US" sz="1800" u="none" cap="none" strike="noStrike">
                          <a:solidFill>
                            <a:schemeClr val="accent1"/>
                          </a:solidFill>
                          <a:latin typeface="Arial"/>
                          <a:ea typeface="Arial"/>
                          <a:cs typeface="Arial"/>
                          <a:sym typeface="Arial"/>
                        </a:rPr>
                        <a:t>Row title</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aseline="0" lang="en-US" sz="1800" u="none" cap="none" strike="noStrike">
                          <a:solidFill>
                            <a:schemeClr val="accent1"/>
                          </a:solidFill>
                          <a:latin typeface="Arial"/>
                          <a:ea typeface="Arial"/>
                          <a:cs typeface="Arial"/>
                          <a:sym typeface="Arial"/>
                        </a:rPr>
                        <a:t>Row title</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aseline="0" lang="en-US" sz="1800" u="none" cap="none" strike="noStrike">
                          <a:solidFill>
                            <a:schemeClr val="accent1"/>
                          </a:solidFill>
                          <a:latin typeface="Arial"/>
                          <a:ea typeface="Arial"/>
                          <a:cs typeface="Arial"/>
                          <a:sym typeface="Arial"/>
                        </a:rPr>
                        <a:t>Row title</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aseline="0" lang="en-US" sz="1800" u="none" cap="none" strike="noStrike">
                          <a:solidFill>
                            <a:schemeClr val="accent1"/>
                          </a:solidFill>
                          <a:latin typeface="Arial"/>
                          <a:ea typeface="Arial"/>
                          <a:cs typeface="Arial"/>
                          <a:sym typeface="Arial"/>
                        </a:rPr>
                        <a:t>Row title</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aseline="0" lang="en-US" sz="1800" u="none" cap="none" strike="noStrike">
                          <a:solidFill>
                            <a:schemeClr val="accent1"/>
                          </a:solidFill>
                          <a:latin typeface="Arial"/>
                          <a:ea typeface="Arial"/>
                          <a:cs typeface="Arial"/>
                          <a:sym typeface="Arial"/>
                        </a:rPr>
                        <a:t>Row title</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800" u="none" cap="none" strike="noStrike">
                          <a:solidFill>
                            <a:schemeClr val="accent2"/>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bl>
          </a:graphicData>
        </a:graphic>
      </p:graphicFrame>
      <p:sp>
        <p:nvSpPr>
          <p:cNvPr id="1679" name="Shape 1679"/>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Table title or slide subtitle</a:t>
            </a:r>
          </a:p>
        </p:txBody>
      </p:sp>
      <p:sp>
        <p:nvSpPr>
          <p:cNvPr id="1680" name="Shape 1680"/>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Table</a:t>
            </a:r>
          </a:p>
        </p:txBody>
      </p:sp>
      <p:sp>
        <p:nvSpPr>
          <p:cNvPr id="1681" name="Shape 1681"/>
          <p:cNvSpPr txBox="1"/>
          <p:nvPr>
            <p:ph idx="11" type="ftr"/>
          </p:nvPr>
        </p:nvSpPr>
        <p:spPr>
          <a:xfrm>
            <a:off x="333728" y="6270900"/>
            <a:ext cx="10736917" cy="428382"/>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US" sz="1000" u="none" cap="none" strike="noStrike">
                <a:solidFill>
                  <a:schemeClr val="accent2"/>
                </a:solidFill>
                <a:latin typeface="Arial"/>
                <a:ea typeface="Arial"/>
                <a:cs typeface="Arial"/>
                <a:sym typeface="Arial"/>
              </a:rPr>
              <a:t>Source: placeholder</a:t>
            </a: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5" name="Shape 1685"/>
        <p:cNvGrpSpPr/>
        <p:nvPr/>
      </p:nvGrpSpPr>
      <p:grpSpPr>
        <a:xfrm>
          <a:off x="0" y="0"/>
          <a:ext cx="0" cy="0"/>
          <a:chOff x="0" y="0"/>
          <a:chExt cx="0" cy="0"/>
        </a:xfrm>
      </p:grpSpPr>
      <p:sp>
        <p:nvSpPr>
          <p:cNvPr id="1686" name="Shape 1686"/>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Table</a:t>
            </a:r>
          </a:p>
        </p:txBody>
      </p:sp>
      <p:sp>
        <p:nvSpPr>
          <p:cNvPr id="1687" name="Shape 1687"/>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Table title or slide subtitle</a:t>
            </a:r>
          </a:p>
        </p:txBody>
      </p:sp>
      <p:sp>
        <p:nvSpPr>
          <p:cNvPr id="1688" name="Shape 1688"/>
          <p:cNvSpPr/>
          <p:nvPr/>
        </p:nvSpPr>
        <p:spPr>
          <a:xfrm>
            <a:off x="336551" y="1625599"/>
            <a:ext cx="2368550" cy="4714244"/>
          </a:xfrm>
          <a:prstGeom prst="rect">
            <a:avLst/>
          </a:prstGeom>
          <a:solidFill>
            <a:srgbClr val="D9E0E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689" name="Shape 1689"/>
          <p:cNvSpPr txBox="1"/>
          <p:nvPr/>
        </p:nvSpPr>
        <p:spPr>
          <a:xfrm>
            <a:off x="367459" y="1643753"/>
            <a:ext cx="1467068" cy="276998"/>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200" u="none" cap="none" strike="noStrike">
                <a:solidFill>
                  <a:schemeClr val="accent2"/>
                </a:solidFill>
                <a:latin typeface="Arial"/>
                <a:ea typeface="Arial"/>
                <a:cs typeface="Arial"/>
                <a:sym typeface="Arial"/>
              </a:rPr>
              <a:t>Intro heading text</a:t>
            </a:r>
          </a:p>
        </p:txBody>
      </p:sp>
      <p:sp>
        <p:nvSpPr>
          <p:cNvPr id="1690" name="Shape 1690"/>
          <p:cNvSpPr txBox="1"/>
          <p:nvPr/>
        </p:nvSpPr>
        <p:spPr>
          <a:xfrm>
            <a:off x="367458" y="1918893"/>
            <a:ext cx="2337641" cy="120032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2400" u="none" cap="none" strike="noStrike">
                <a:solidFill>
                  <a:schemeClr val="accent1"/>
                </a:solidFill>
                <a:latin typeface="Arial"/>
                <a:ea typeface="Arial"/>
                <a:cs typeface="Arial"/>
                <a:sym typeface="Arial"/>
              </a:rPr>
              <a:t>Key takeaway text here, table </a:t>
            </a:r>
            <a:br>
              <a:rPr b="0" baseline="0" i="0" lang="en-US" sz="2400" u="none" cap="none" strike="noStrike">
                <a:solidFill>
                  <a:schemeClr val="accent1"/>
                </a:solidFill>
                <a:latin typeface="Arial"/>
                <a:ea typeface="Arial"/>
                <a:cs typeface="Arial"/>
                <a:sym typeface="Arial"/>
              </a:rPr>
            </a:br>
            <a:r>
              <a:rPr b="0" baseline="0" i="0" lang="en-US" sz="2400" u="none" cap="none" strike="noStrike">
                <a:solidFill>
                  <a:schemeClr val="accent1"/>
                </a:solidFill>
                <a:latin typeface="Arial"/>
                <a:ea typeface="Arial"/>
                <a:cs typeface="Arial"/>
                <a:sym typeface="Arial"/>
              </a:rPr>
              <a:t>title text here</a:t>
            </a:r>
          </a:p>
        </p:txBody>
      </p:sp>
      <p:sp>
        <p:nvSpPr>
          <p:cNvPr id="1691" name="Shape 1691"/>
          <p:cNvSpPr txBox="1"/>
          <p:nvPr/>
        </p:nvSpPr>
        <p:spPr>
          <a:xfrm>
            <a:off x="367458" y="3486150"/>
            <a:ext cx="2337641" cy="192103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200" u="none" cap="none" strike="noStrike">
                <a:solidFill>
                  <a:schemeClr val="accent2"/>
                </a:solidFill>
                <a:latin typeface="Arial"/>
                <a:ea typeface="Arial"/>
                <a:cs typeface="Arial"/>
                <a:sym typeface="Arial"/>
              </a:rPr>
              <a:t>Some additional detail text. If this table is presented in large room, do not use this chart, because it will be too small</a:t>
            </a:r>
            <a:br>
              <a:rPr b="0" baseline="0" i="0" lang="en-US" sz="1200" u="none" cap="none" strike="noStrike">
                <a:solidFill>
                  <a:schemeClr val="accent2"/>
                </a:solidFill>
                <a:latin typeface="Arial"/>
                <a:ea typeface="Arial"/>
                <a:cs typeface="Arial"/>
                <a:sym typeface="Arial"/>
              </a:rPr>
            </a:br>
            <a:r>
              <a:rPr b="0" baseline="0" i="0" lang="en-US" sz="1200" u="none" cap="none" strike="noStrike">
                <a:solidFill>
                  <a:schemeClr val="accent2"/>
                </a:solidFill>
                <a:latin typeface="Arial"/>
                <a:ea typeface="Arial"/>
                <a:cs typeface="Arial"/>
                <a:sym typeface="Arial"/>
              </a:rPr>
              <a:t>to read. </a:t>
            </a:r>
          </a:p>
          <a:p>
            <a:pPr indent="0" lvl="0" marL="0" marR="0" rtl="0" algn="l">
              <a:spcBef>
                <a:spcPts val="1300"/>
              </a:spcBef>
              <a:spcAft>
                <a:spcPts val="1000"/>
              </a:spcAft>
              <a:buSzPct val="25000"/>
              <a:buNone/>
            </a:pPr>
            <a:r>
              <a:rPr b="0" baseline="0" i="0" lang="en-US" sz="1200" u="none" cap="none" strike="noStrike">
                <a:solidFill>
                  <a:schemeClr val="accent2"/>
                </a:solidFill>
                <a:latin typeface="Arial"/>
                <a:ea typeface="Arial"/>
                <a:cs typeface="Arial"/>
                <a:sym typeface="Arial"/>
              </a:rPr>
              <a:t>If this is going to be presented online or other personal presentation space, this text is as small as it should go.</a:t>
            </a:r>
          </a:p>
        </p:txBody>
      </p:sp>
      <p:graphicFrame>
        <p:nvGraphicFramePr>
          <p:cNvPr id="1692" name="Shape 1692"/>
          <p:cNvGraphicFramePr/>
          <p:nvPr/>
        </p:nvGraphicFramePr>
        <p:xfrm>
          <a:off x="3075272" y="1627411"/>
          <a:ext cx="3000000" cy="3000000"/>
        </p:xfrm>
        <a:graphic>
          <a:graphicData uri="http://schemas.openxmlformats.org/drawingml/2006/table">
            <a:tbl>
              <a:tblPr firstCol="1" firstRow="1">
                <a:noFill/>
                <a:tableStyleId>{C5DA92C7-909A-4024-AF97-01A2C7A6E42A}</a:tableStyleId>
              </a:tblPr>
              <a:tblGrid>
                <a:gridCol w="1010800"/>
                <a:gridCol w="2596225"/>
                <a:gridCol w="2596225"/>
                <a:gridCol w="2596225"/>
              </a:tblGrid>
              <a:tr h="724800">
                <a:tc>
                  <a:txBody>
                    <a:bodyPr>
                      <a:noAutofit/>
                    </a:bodyPr>
                    <a:lstStyle/>
                    <a:p>
                      <a:pPr indent="0" lvl="0" marL="0" marR="0" rtl="0" algn="l">
                        <a:lnSpc>
                          <a:spcPct val="100000"/>
                        </a:lnSpc>
                        <a:spcBef>
                          <a:spcPts val="0"/>
                        </a:spcBef>
                        <a:spcAft>
                          <a:spcPts val="0"/>
                        </a:spcAft>
                        <a:buClr>
                          <a:schemeClr val="dk1"/>
                        </a:buClr>
                        <a:buFont typeface="Arial"/>
                        <a:buNone/>
                      </a:pPr>
                      <a:r>
                        <a:t/>
                      </a:r>
                      <a:endParaRPr b="0" baseline="0" sz="1400" u="none" cap="none" strike="noStrike">
                        <a:solidFill>
                          <a:schemeClr val="accent2"/>
                        </a:solidFill>
                        <a:latin typeface="Arial"/>
                        <a:ea typeface="Arial"/>
                        <a:cs typeface="Arial"/>
                        <a:sym typeface="Arial"/>
                      </a:endParaRPr>
                    </a:p>
                  </a:txBody>
                  <a:tcPr marT="45725" marB="45725" marR="91450" marL="91450" anchor="ct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baseline="0" lang="en-US" sz="1400" u="none" cap="none" strike="noStrike">
                          <a:solidFill>
                            <a:srgbClr val="0078A8"/>
                          </a:solidFill>
                          <a:latin typeface="Arial"/>
                          <a:ea typeface="Arial"/>
                          <a:cs typeface="Arial"/>
                          <a:sym typeface="Arial"/>
                        </a:rPr>
                        <a:t>Column title, can be</a:t>
                      </a:r>
                      <a:br>
                        <a:rPr baseline="0" lang="en-US" sz="1400" u="none" cap="none" strike="noStrike">
                          <a:solidFill>
                            <a:srgbClr val="0078A8"/>
                          </a:solidFill>
                          <a:latin typeface="Arial"/>
                          <a:ea typeface="Arial"/>
                          <a:cs typeface="Arial"/>
                          <a:sym typeface="Arial"/>
                        </a:rPr>
                      </a:br>
                      <a:r>
                        <a:rPr baseline="0" lang="en-US" sz="1400" u="none" cap="none" strike="noStrike">
                          <a:solidFill>
                            <a:srgbClr val="0078A8"/>
                          </a:solidFill>
                          <a:latin typeface="Arial"/>
                          <a:ea typeface="Arial"/>
                          <a:cs typeface="Arial"/>
                          <a:sym typeface="Arial"/>
                        </a:rPr>
                        <a:t> multi-line</a:t>
                      </a:r>
                    </a:p>
                  </a:txBody>
                  <a:tcPr marT="45725" marB="45725" marR="91450" marL="91450" anchor="ctr">
                    <a:lnR cap="flat" cmpd="sng" w="12700">
                      <a:solidFill>
                        <a:srgbClr val="C8C8C8"/>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baseline="0" lang="en-US" sz="1400" u="none" cap="none" strike="noStrike">
                          <a:solidFill>
                            <a:srgbClr val="0078A8"/>
                          </a:solidFill>
                          <a:latin typeface="Arial"/>
                          <a:ea typeface="Arial"/>
                          <a:cs typeface="Arial"/>
                          <a:sym typeface="Arial"/>
                        </a:rPr>
                        <a:t>Column title, can be </a:t>
                      </a:r>
                      <a:br>
                        <a:rPr baseline="0" lang="en-US" sz="1400" u="none" cap="none" strike="noStrike">
                          <a:solidFill>
                            <a:srgbClr val="0078A8"/>
                          </a:solidFill>
                          <a:latin typeface="Arial"/>
                          <a:ea typeface="Arial"/>
                          <a:cs typeface="Arial"/>
                          <a:sym typeface="Arial"/>
                        </a:rPr>
                      </a:br>
                      <a:r>
                        <a:rPr baseline="0" lang="en-US" sz="1400" u="none" cap="none" strike="noStrike">
                          <a:solidFill>
                            <a:srgbClr val="0078A8"/>
                          </a:solidFill>
                          <a:latin typeface="Arial"/>
                          <a:ea typeface="Arial"/>
                          <a:cs typeface="Arial"/>
                          <a:sym typeface="Arial"/>
                        </a:rPr>
                        <a:t>multi-line</a:t>
                      </a:r>
                    </a:p>
                  </a:txBody>
                  <a:tcPr marT="45725" marB="45725" marR="91450" marL="91450" anchor="ctr">
                    <a:lnL cap="flat" cmpd="sng" w="12700">
                      <a:solidFill>
                        <a:srgbClr val="C8C8C8"/>
                      </a:solidFill>
                      <a:prstDash val="solid"/>
                      <a:round/>
                      <a:headEnd len="med" w="med" type="none"/>
                      <a:tailEnd len="med" w="med" type="none"/>
                    </a:lnL>
                    <a:lnR cap="flat" cmpd="sng" w="12700">
                      <a:solidFill>
                        <a:srgbClr val="C8C8C8"/>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baseline="0" lang="en-US" sz="1400" u="none" cap="none" strike="noStrike">
                          <a:solidFill>
                            <a:srgbClr val="0078A8"/>
                          </a:solidFill>
                          <a:latin typeface="Arial"/>
                          <a:ea typeface="Arial"/>
                          <a:cs typeface="Arial"/>
                          <a:sym typeface="Arial"/>
                        </a:rPr>
                        <a:t>Column title, can be </a:t>
                      </a:r>
                      <a:br>
                        <a:rPr baseline="0" lang="en-US" sz="1400" u="none" cap="none" strike="noStrike">
                          <a:solidFill>
                            <a:srgbClr val="0078A8"/>
                          </a:solidFill>
                          <a:latin typeface="Arial"/>
                          <a:ea typeface="Arial"/>
                          <a:cs typeface="Arial"/>
                          <a:sym typeface="Arial"/>
                        </a:rPr>
                      </a:br>
                      <a:r>
                        <a:rPr baseline="0" lang="en-US" sz="1400" u="none" cap="none" strike="noStrike">
                          <a:solidFill>
                            <a:srgbClr val="0078A8"/>
                          </a:solidFill>
                          <a:latin typeface="Arial"/>
                          <a:ea typeface="Arial"/>
                          <a:cs typeface="Arial"/>
                          <a:sym typeface="Arial"/>
                        </a:rPr>
                        <a:t>multi-line</a:t>
                      </a:r>
                    </a:p>
                  </a:txBody>
                  <a:tcPr marT="45725" marB="45725" marR="91450" marL="91450" anchor="ctr">
                    <a:lnL cap="flat" cmpd="sng" w="12700">
                      <a:solidFill>
                        <a:srgbClr val="C8C8C8"/>
                      </a:solidFill>
                      <a:prstDash val="solid"/>
                      <a:round/>
                      <a:headEnd len="med" w="med" type="none"/>
                      <a:tailEnd len="med" w="med" type="none"/>
                    </a:lnL>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400"/>
                        </a:spcAft>
                        <a:buClr>
                          <a:schemeClr val="accent1"/>
                        </a:buClr>
                        <a:buSzPct val="25000"/>
                        <a:buFont typeface="Arial"/>
                        <a:buNone/>
                      </a:pPr>
                      <a:r>
                        <a:rPr baseline="0" lang="en-US" sz="1400" u="none" cap="none" strike="noStrike">
                          <a:solidFill>
                            <a:schemeClr val="accent1"/>
                          </a:solidFill>
                          <a:latin typeface="Arial"/>
                          <a:ea typeface="Arial"/>
                          <a:cs typeface="Arial"/>
                          <a:sym typeface="Arial"/>
                        </a:rPr>
                        <a:t>Row title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12700">
                      <a:solidFill>
                        <a:srgbClr val="C8C8C8"/>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12700">
                      <a:solidFill>
                        <a:srgbClr val="C8C8C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400"/>
                        </a:spcAft>
                        <a:buClr>
                          <a:schemeClr val="accent1"/>
                        </a:buClr>
                        <a:buSzPct val="25000"/>
                        <a:buFont typeface="Arial"/>
                        <a:buNone/>
                      </a:pPr>
                      <a:r>
                        <a:rPr baseline="0" lang="en-US" sz="1400" u="none" cap="none" strike="noStrike">
                          <a:solidFill>
                            <a:schemeClr val="accent1"/>
                          </a:solidFill>
                          <a:latin typeface="Arial"/>
                          <a:ea typeface="Arial"/>
                          <a:cs typeface="Arial"/>
                          <a:sym typeface="Arial"/>
                        </a:rPr>
                        <a:t>Row title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12700">
                      <a:solidFill>
                        <a:srgbClr val="C8C8C8"/>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4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12700">
                      <a:solidFill>
                        <a:srgbClr val="C8C8C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6" name="Shape 1696"/>
        <p:cNvGrpSpPr/>
        <p:nvPr/>
      </p:nvGrpSpPr>
      <p:grpSpPr>
        <a:xfrm>
          <a:off x="0" y="0"/>
          <a:ext cx="0" cy="0"/>
          <a:chOff x="0" y="0"/>
          <a:chExt cx="0" cy="0"/>
        </a:xfrm>
      </p:grpSpPr>
      <p:sp>
        <p:nvSpPr>
          <p:cNvPr id="1697" name="Shape 1697"/>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Table</a:t>
            </a:r>
          </a:p>
        </p:txBody>
      </p:sp>
      <p:sp>
        <p:nvSpPr>
          <p:cNvPr id="1698" name="Shape 1698"/>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Table title or slide subtitle</a:t>
            </a:r>
          </a:p>
        </p:txBody>
      </p:sp>
      <p:graphicFrame>
        <p:nvGraphicFramePr>
          <p:cNvPr id="1699" name="Shape 1699"/>
          <p:cNvGraphicFramePr/>
          <p:nvPr/>
        </p:nvGraphicFramePr>
        <p:xfrm>
          <a:off x="508008" y="1627411"/>
          <a:ext cx="3000000" cy="3000000"/>
        </p:xfrm>
        <a:graphic>
          <a:graphicData uri="http://schemas.openxmlformats.org/drawingml/2006/table">
            <a:tbl>
              <a:tblPr firstCol="1" firstRow="1">
                <a:noFill/>
                <a:tableStyleId>{8576339F-18CB-4E40-B1CC-D87E825DF231}</a:tableStyleId>
              </a:tblPr>
              <a:tblGrid>
                <a:gridCol w="1305700"/>
                <a:gridCol w="3353675"/>
                <a:gridCol w="3353675"/>
                <a:gridCol w="3353675"/>
              </a:tblGrid>
              <a:tr h="724800">
                <a:tc>
                  <a:txBody>
                    <a:bodyPr>
                      <a:noAutofit/>
                    </a:bodyPr>
                    <a:lstStyle/>
                    <a:p>
                      <a:pPr indent="0" lvl="0" marL="0" marR="0" rtl="0" algn="l">
                        <a:lnSpc>
                          <a:spcPct val="100000"/>
                        </a:lnSpc>
                        <a:spcBef>
                          <a:spcPts val="0"/>
                        </a:spcBef>
                        <a:spcAft>
                          <a:spcPts val="0"/>
                        </a:spcAft>
                        <a:buClr>
                          <a:schemeClr val="dk1"/>
                        </a:buClr>
                        <a:buFont typeface="Arial"/>
                        <a:buNone/>
                      </a:pPr>
                      <a:r>
                        <a:t/>
                      </a:r>
                      <a:endParaRPr b="0" baseline="0" sz="1600" u="none" cap="none" strike="noStrike">
                        <a:solidFill>
                          <a:schemeClr val="accent2"/>
                        </a:solidFill>
                        <a:latin typeface="Arial"/>
                        <a:ea typeface="Arial"/>
                        <a:cs typeface="Arial"/>
                        <a:sym typeface="Arial"/>
                      </a:endParaRPr>
                    </a:p>
                  </a:txBody>
                  <a:tcPr marT="45725" marB="45725" marR="91450" marL="91450" anchor="ctr">
                    <a:lnR cap="flat" cmpd="sng" w="9525">
                      <a:solidFill>
                        <a:srgbClr val="C9C9C9"/>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baseline="0" lang="en-US" sz="1600" u="none" cap="none" strike="noStrike">
                          <a:solidFill>
                            <a:srgbClr val="0078A8"/>
                          </a:solidFill>
                          <a:latin typeface="Arial"/>
                          <a:ea typeface="Arial"/>
                          <a:cs typeface="Arial"/>
                          <a:sym typeface="Arial"/>
                        </a:rPr>
                        <a:t>Column title</a:t>
                      </a:r>
                    </a:p>
                  </a:txBody>
                  <a:tcPr marT="45725" marB="45725" marR="91450" marL="91450" anchor="ctr">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baseline="0" lang="en-US" sz="1600" u="none" cap="none" strike="noStrike">
                          <a:solidFill>
                            <a:srgbClr val="0078A8"/>
                          </a:solidFill>
                          <a:latin typeface="Arial"/>
                          <a:ea typeface="Arial"/>
                          <a:cs typeface="Arial"/>
                          <a:sym typeface="Arial"/>
                        </a:rPr>
                        <a:t>Column title</a:t>
                      </a:r>
                    </a:p>
                  </a:txBody>
                  <a:tcPr marT="45725" marB="45725" marR="91450" marL="91450" anchor="ctr">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baseline="0" lang="en-US" sz="1600" u="none" cap="none" strike="noStrike">
                          <a:solidFill>
                            <a:srgbClr val="0078A8"/>
                          </a:solidFill>
                          <a:latin typeface="Arial"/>
                          <a:ea typeface="Arial"/>
                          <a:cs typeface="Arial"/>
                          <a:sym typeface="Arial"/>
                        </a:rPr>
                        <a:t>Column title</a:t>
                      </a:r>
                    </a:p>
                  </a:txBody>
                  <a:tcPr marT="45725" marB="45725" marR="91450" marL="91450" anchor="ctr">
                    <a:lnL cap="flat" cmpd="sng" w="12700">
                      <a:solidFill>
                        <a:srgbClr val="C8C8C8"/>
                      </a:solidFill>
                      <a:prstDash val="solid"/>
                      <a:round/>
                      <a:headEnd len="med" w="med" type="none"/>
                      <a:tailEnd len="med" w="med" type="none"/>
                    </a:lnL>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400"/>
                        </a:spcAft>
                        <a:buClr>
                          <a:schemeClr val="accent1"/>
                        </a:buClr>
                        <a:buSzPct val="25000"/>
                        <a:buFont typeface="Arial"/>
                        <a:buNone/>
                      </a:pPr>
                      <a:r>
                        <a:rPr baseline="0" lang="en-US" sz="1600" u="none" cap="none" strike="noStrike">
                          <a:solidFill>
                            <a:schemeClr val="accent1"/>
                          </a:solidFill>
                          <a:latin typeface="Arial"/>
                          <a:ea typeface="Arial"/>
                          <a:cs typeface="Arial"/>
                          <a:sym typeface="Arial"/>
                        </a:rPr>
                        <a:t>Row title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12700">
                      <a:solidFill>
                        <a:srgbClr val="C8C8C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400"/>
                        </a:spcAft>
                        <a:buClr>
                          <a:schemeClr val="accent1"/>
                        </a:buClr>
                        <a:buSzPct val="25000"/>
                        <a:buFont typeface="Arial"/>
                        <a:buNone/>
                      </a:pPr>
                      <a:r>
                        <a:rPr baseline="0" lang="en-US" sz="1600" u="none" cap="none" strike="noStrike">
                          <a:solidFill>
                            <a:schemeClr val="accent1"/>
                          </a:solidFill>
                          <a:latin typeface="Arial"/>
                          <a:ea typeface="Arial"/>
                          <a:cs typeface="Arial"/>
                          <a:sym typeface="Arial"/>
                        </a:rPr>
                        <a:t>Row title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p>
                      <a:pPr indent="0" lvl="0" marL="0" marR="0" rtl="0" algn="l">
                        <a:lnSpc>
                          <a:spcPct val="100000"/>
                        </a:lnSpc>
                        <a:spcBef>
                          <a:spcPts val="80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Suspendisse congue turpis maximus dignissim posuere.</a:t>
                      </a:r>
                    </a:p>
                    <a:p>
                      <a:pPr indent="0" lvl="0" marL="0" marR="0" rtl="0" algn="l">
                        <a:lnSpc>
                          <a:spcPct val="100000"/>
                        </a:lnSpc>
                        <a:spcBef>
                          <a:spcPts val="800"/>
                        </a:spcBef>
                        <a:spcAft>
                          <a:spcPts val="40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Quisque sit amet justo ultrices, finibus massa eu, vehicula dui.</a:t>
                      </a:r>
                    </a:p>
                  </a:txBody>
                  <a:tcPr marT="45725" marB="45725" marR="91450" marL="91450">
                    <a:lnL cap="flat" cmpd="sng" w="12700">
                      <a:solidFill>
                        <a:srgbClr val="C8C8C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3" name="Shape 1703"/>
        <p:cNvGrpSpPr/>
        <p:nvPr/>
      </p:nvGrpSpPr>
      <p:grpSpPr>
        <a:xfrm>
          <a:off x="0" y="0"/>
          <a:ext cx="0" cy="0"/>
          <a:chOff x="0" y="0"/>
          <a:chExt cx="0" cy="0"/>
        </a:xfrm>
      </p:grpSpPr>
      <p:sp>
        <p:nvSpPr>
          <p:cNvPr id="1704" name="Shape 1704"/>
          <p:cNvSpPr/>
          <p:nvPr/>
        </p:nvSpPr>
        <p:spPr>
          <a:xfrm>
            <a:off x="336550" y="1811439"/>
            <a:ext cx="11518899" cy="4238422"/>
          </a:xfrm>
          <a:prstGeom prst="rect">
            <a:avLst/>
          </a:prstGeom>
          <a:solidFill>
            <a:srgbClr val="D9E0E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aphicFrame>
        <p:nvGraphicFramePr>
          <p:cNvPr id="1705" name="Shape 1705"/>
          <p:cNvGraphicFramePr/>
          <p:nvPr/>
        </p:nvGraphicFramePr>
        <p:xfrm>
          <a:off x="338137" y="1600200"/>
          <a:ext cx="3000000" cy="3000000"/>
        </p:xfrm>
        <a:graphic>
          <a:graphicData uri="http://schemas.openxmlformats.org/drawingml/2006/table">
            <a:tbl>
              <a:tblPr firstCol="1" firstRow="1">
                <a:noFill/>
                <a:tableStyleId>{7D722FC3-A685-4B56-9978-A791E8406041}</a:tableStyleId>
              </a:tblPr>
              <a:tblGrid>
                <a:gridCol w="1639650"/>
                <a:gridCol w="3288600"/>
                <a:gridCol w="3288600"/>
                <a:gridCol w="3288600"/>
              </a:tblGrid>
              <a:tr h="741600">
                <a:tc>
                  <a:txBody>
                    <a:bodyPr>
                      <a:noAutofit/>
                    </a:bodyPr>
                    <a:lstStyle/>
                    <a:p>
                      <a:pPr indent="0" lvl="0" marL="0" marR="0" rtl="0" algn="l">
                        <a:lnSpc>
                          <a:spcPct val="100000"/>
                        </a:lnSpc>
                        <a:spcBef>
                          <a:spcPts val="0"/>
                        </a:spcBef>
                        <a:spcAft>
                          <a:spcPts val="0"/>
                        </a:spcAft>
                        <a:buClr>
                          <a:schemeClr val="dk1"/>
                        </a:buClr>
                        <a:buFont typeface="Arial"/>
                        <a:buNone/>
                      </a:pPr>
                      <a:r>
                        <a:t/>
                      </a:r>
                      <a:endParaRPr b="0" baseline="0" sz="2000" u="none" cap="none" strike="noStrike">
                        <a:solidFill>
                          <a:schemeClr val="accent2"/>
                        </a:solidFill>
                        <a:latin typeface="Arial"/>
                        <a:ea typeface="Arial"/>
                        <a:cs typeface="Arial"/>
                        <a:sym typeface="Arial"/>
                      </a:endParaRPr>
                    </a:p>
                  </a:txBody>
                  <a:tcPr marT="45725" marB="45725" marR="91450" marL="91450" anchor="ctr">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0" baseline="0" lang="en-US" sz="1800" u="none" cap="none" strike="noStrike">
                          <a:solidFill>
                            <a:schemeClr val="accent1"/>
                          </a:solidFill>
                          <a:latin typeface="Arial"/>
                          <a:ea typeface="Arial"/>
                          <a:cs typeface="Arial"/>
                          <a:sym typeface="Arial"/>
                        </a:rPr>
                        <a:t>Column title</a:t>
                      </a:r>
                    </a:p>
                  </a:txBody>
                  <a:tcPr marT="45725" marB="45725" marR="91450" marL="91450" anchor="b">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0" baseline="0" lang="en-US" sz="1800" u="none" cap="none" strike="noStrike">
                          <a:solidFill>
                            <a:schemeClr val="accent1"/>
                          </a:solidFill>
                          <a:latin typeface="Arial"/>
                          <a:ea typeface="Arial"/>
                          <a:cs typeface="Arial"/>
                          <a:sym typeface="Arial"/>
                        </a:rPr>
                        <a:t>Column title</a:t>
                      </a:r>
                    </a:p>
                  </a:txBody>
                  <a:tcPr marT="45725" marB="45725" marR="91450" marL="91450" anchor="b">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0" baseline="0" lang="en-US" sz="1800" u="none" cap="none" strike="noStrike">
                          <a:solidFill>
                            <a:schemeClr val="accent1"/>
                          </a:solidFill>
                          <a:latin typeface="Arial"/>
                          <a:ea typeface="Arial"/>
                          <a:cs typeface="Arial"/>
                          <a:sym typeface="Arial"/>
                        </a:rPr>
                        <a:t>Column title</a:t>
                      </a:r>
                    </a:p>
                  </a:txBody>
                  <a:tcPr marT="45725" marB="45725" marR="91450" marL="91450" anchor="b">
                    <a:lnB cap="flat" cmpd="sng" w="12700">
                      <a:solidFill>
                        <a:schemeClr val="lt1"/>
                      </a:solidFill>
                      <a:prstDash val="solid"/>
                      <a:round/>
                      <a:headEnd len="med" w="med" type="none"/>
                      <a:tailEnd len="med" w="med" type="none"/>
                    </a:lnB>
                  </a:tcPr>
                </a:tc>
              </a:tr>
              <a:tr h="741600">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1" baseline="0" lang="en-US" sz="1800" u="none" cap="none" strike="noStrike">
                          <a:solidFill>
                            <a:schemeClr val="accent2"/>
                          </a:solidFill>
                          <a:latin typeface="Arial"/>
                          <a:ea typeface="Arial"/>
                          <a:cs typeface="Arial"/>
                          <a:sym typeface="Arial"/>
                        </a:rPr>
                        <a:t>Row title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r>
              <a:tr h="741600">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1" baseline="0" lang="en-US" sz="1800" u="none" cap="none" strike="noStrike">
                          <a:solidFill>
                            <a:schemeClr val="accent2"/>
                          </a:solidFill>
                          <a:latin typeface="Arial"/>
                          <a:ea typeface="Arial"/>
                          <a:cs typeface="Arial"/>
                          <a:sym typeface="Arial"/>
                        </a:rPr>
                        <a:t>Row title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r>
              <a:tr h="741600">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1" baseline="0" lang="en-US" sz="1800" u="none" cap="none" strike="noStrike">
                          <a:solidFill>
                            <a:schemeClr val="accent2"/>
                          </a:solidFill>
                          <a:latin typeface="Arial"/>
                          <a:ea typeface="Arial"/>
                          <a:cs typeface="Arial"/>
                          <a:sym typeface="Arial"/>
                        </a:rPr>
                        <a:t>Row title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r>
              <a:tr h="741600">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1" baseline="0" lang="en-US" sz="1800" u="none" cap="none" strike="noStrike">
                          <a:solidFill>
                            <a:schemeClr val="accent2"/>
                          </a:solidFill>
                          <a:latin typeface="Arial"/>
                          <a:ea typeface="Arial"/>
                          <a:cs typeface="Arial"/>
                          <a:sym typeface="Arial"/>
                        </a:rPr>
                        <a:t>Row title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r>
              <a:tr h="741600">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1" baseline="0" lang="en-US" sz="1800" u="none" cap="none" strike="noStrike">
                          <a:solidFill>
                            <a:schemeClr val="accent2"/>
                          </a:solidFill>
                          <a:latin typeface="Arial"/>
                          <a:ea typeface="Arial"/>
                          <a:cs typeface="Arial"/>
                          <a:sym typeface="Arial"/>
                        </a:rPr>
                        <a:t>Row title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baseline="0" lang="en-US" sz="1600" u="none" cap="none" strike="noStrike">
                          <a:solidFill>
                            <a:schemeClr val="accent2"/>
                          </a:solidFill>
                          <a:latin typeface="Arial"/>
                          <a:ea typeface="Arial"/>
                          <a:cs typeface="Arial"/>
                          <a:sym typeface="Arial"/>
                        </a:rPr>
                        <a:t>Lorem ipsum dolor sit amet, consectetur adipiscing elit.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r>
            </a:tbl>
          </a:graphicData>
        </a:graphic>
      </p:graphicFrame>
      <p:sp>
        <p:nvSpPr>
          <p:cNvPr id="1706" name="Shape 1706"/>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Table title or slide subtitle</a:t>
            </a:r>
          </a:p>
        </p:txBody>
      </p:sp>
      <p:sp>
        <p:nvSpPr>
          <p:cNvPr id="1707" name="Shape 1707"/>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Example of a Table</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3" name="Shape 913"/>
        <p:cNvGrpSpPr/>
        <p:nvPr/>
      </p:nvGrpSpPr>
      <p:grpSpPr>
        <a:xfrm>
          <a:off x="0" y="0"/>
          <a:ext cx="0" cy="0"/>
          <a:chOff x="0" y="0"/>
          <a:chExt cx="0" cy="0"/>
        </a:xfrm>
      </p:grpSpPr>
      <p:sp>
        <p:nvSpPr>
          <p:cNvPr id="914" name="Shape 914"/>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Open for Service</a:t>
            </a:r>
          </a:p>
        </p:txBody>
      </p:sp>
      <p:sp>
        <p:nvSpPr>
          <p:cNvPr id="915" name="Shape 915"/>
          <p:cNvSpPr txBox="1"/>
          <p:nvPr>
            <p:ph idx="1" type="body"/>
          </p:nvPr>
        </p:nvSpPr>
        <p:spPr>
          <a:xfrm>
            <a:off x="338328" y="1021079"/>
            <a:ext cx="11484899" cy="36929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lang="en-US" sz="2400">
                <a:solidFill>
                  <a:schemeClr val="accent2"/>
                </a:solidFill>
              </a:rPr>
              <a:t>In the news...</a:t>
            </a:r>
          </a:p>
        </p:txBody>
      </p:sp>
      <p:pic>
        <p:nvPicPr>
          <p:cNvPr id="916" name="Shape 916"/>
          <p:cNvPicPr preferRelativeResize="0"/>
          <p:nvPr/>
        </p:nvPicPr>
        <p:blipFill rotWithShape="1">
          <a:blip r:embed="rId3">
            <a:alphaModFix/>
          </a:blip>
          <a:srcRect b="0" l="0" r="0" t="0"/>
          <a:stretch/>
        </p:blipFill>
        <p:spPr>
          <a:xfrm>
            <a:off x="79775" y="5594928"/>
            <a:ext cx="12192000" cy="942900"/>
          </a:xfrm>
          <a:prstGeom prst="rect">
            <a:avLst/>
          </a:prstGeom>
          <a:noFill/>
          <a:ln>
            <a:noFill/>
          </a:ln>
        </p:spPr>
      </p:pic>
      <p:sp>
        <p:nvSpPr>
          <p:cNvPr id="917" name="Shape 917">
            <a:hlinkClick r:id="rId5"/>
          </p:cNvPr>
          <p:cNvSpPr/>
          <p:nvPr/>
        </p:nvSpPr>
        <p:spPr>
          <a:xfrm>
            <a:off x="2809605" y="1021075"/>
            <a:ext cx="6607899" cy="4955924"/>
          </a:xfrm>
          <a:prstGeom prst="rect">
            <a:avLst/>
          </a:prstGeom>
          <a:blipFill>
            <a:blip r:embed="rId6">
              <a:alphaModFix/>
            </a:blip>
            <a:stretch>
              <a:fillRect/>
            </a:stretch>
          </a:blipFill>
          <a:ln>
            <a:noFill/>
          </a:ln>
        </p:spPr>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1" name="Shape 1711"/>
        <p:cNvGrpSpPr/>
        <p:nvPr/>
      </p:nvGrpSpPr>
      <p:grpSpPr>
        <a:xfrm>
          <a:off x="0" y="0"/>
          <a:ext cx="0" cy="0"/>
          <a:chOff x="0" y="0"/>
          <a:chExt cx="0" cy="0"/>
        </a:xfrm>
      </p:grpSpPr>
      <p:sp>
        <p:nvSpPr>
          <p:cNvPr id="1712" name="Shape 1712"/>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3200" u="none" cap="none" strike="noStrike">
                <a:solidFill>
                  <a:schemeClr val="lt1"/>
                </a:solidFill>
                <a:latin typeface="Arial"/>
                <a:ea typeface="Arial"/>
                <a:cs typeface="Arial"/>
                <a:sym typeface="Arial"/>
              </a:rPr>
              <a:t>Example of a Table</a:t>
            </a:r>
          </a:p>
        </p:txBody>
      </p:sp>
      <p:sp>
        <p:nvSpPr>
          <p:cNvPr id="1713" name="Shape 1713"/>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lt1"/>
                </a:solidFill>
                <a:latin typeface="Arial"/>
                <a:ea typeface="Arial"/>
                <a:cs typeface="Arial"/>
                <a:sym typeface="Arial"/>
              </a:rPr>
              <a:t>Table title or slide subtitle</a:t>
            </a:r>
          </a:p>
        </p:txBody>
      </p:sp>
      <p:graphicFrame>
        <p:nvGraphicFramePr>
          <p:cNvPr id="1714" name="Shape 1714"/>
          <p:cNvGraphicFramePr/>
          <p:nvPr/>
        </p:nvGraphicFramePr>
        <p:xfrm>
          <a:off x="338137" y="1601787"/>
          <a:ext cx="3000000" cy="3000000"/>
        </p:xfrm>
        <a:graphic>
          <a:graphicData uri="http://schemas.openxmlformats.org/drawingml/2006/table">
            <a:tbl>
              <a:tblPr firstCol="1" firstRow="1">
                <a:noFill/>
                <a:tableStyleId>{34C8E606-1771-4D71-AC59-D3AA03F0A8A5}</a:tableStyleId>
              </a:tblPr>
              <a:tblGrid>
                <a:gridCol w="2870800"/>
                <a:gridCol w="2870800"/>
                <a:gridCol w="2870800"/>
                <a:gridCol w="2870800"/>
              </a:tblGrid>
              <a:tr h="724800">
                <a:tc>
                  <a:txBody>
                    <a:bodyPr>
                      <a:noAutofit/>
                    </a:bodyPr>
                    <a:lstStyle/>
                    <a:p>
                      <a:pPr indent="0" lvl="0" marL="0" marR="0" rtl="0" algn="l">
                        <a:lnSpc>
                          <a:spcPct val="100000"/>
                        </a:lnSpc>
                        <a:spcBef>
                          <a:spcPts val="0"/>
                        </a:spcBef>
                        <a:spcAft>
                          <a:spcPts val="0"/>
                        </a:spcAft>
                        <a:buClr>
                          <a:schemeClr val="dk1"/>
                        </a:buClr>
                        <a:buFont typeface="Arial"/>
                        <a:buNone/>
                      </a:pPr>
                      <a:r>
                        <a:t/>
                      </a:r>
                      <a:endParaRPr b="0" baseline="0" sz="2000" u="none" cap="none" strike="noStrike">
                        <a:solidFill>
                          <a:schemeClr val="lt1"/>
                        </a:solidFill>
                        <a:latin typeface="Arial"/>
                        <a:ea typeface="Arial"/>
                        <a:cs typeface="Arial"/>
                        <a:sym typeface="Arial"/>
                      </a:endParaRPr>
                    </a:p>
                  </a:txBody>
                  <a:tcPr marT="45725" marB="45725" marR="91425" marL="91425" anchor="ct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2000" u="none" cap="none" strike="noStrike">
                          <a:solidFill>
                            <a:schemeClr val="lt1"/>
                          </a:solidFill>
                          <a:latin typeface="Arial"/>
                          <a:ea typeface="Arial"/>
                          <a:cs typeface="Arial"/>
                          <a:sym typeface="Arial"/>
                        </a:rPr>
                        <a:t>Column title</a:t>
                      </a:r>
                    </a:p>
                  </a:txBody>
                  <a:tcPr marT="45725" marB="45725" marR="91425" marL="91425" anchor="ct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2000" u="none" cap="none" strike="noStrike">
                          <a:solidFill>
                            <a:schemeClr val="lt1"/>
                          </a:solidFill>
                          <a:latin typeface="Arial"/>
                          <a:ea typeface="Arial"/>
                          <a:cs typeface="Arial"/>
                          <a:sym typeface="Arial"/>
                        </a:rPr>
                        <a:t>Column title</a:t>
                      </a:r>
                    </a:p>
                  </a:txBody>
                  <a:tcPr marT="45725" marB="45725" marR="91425" marL="91425" anchor="ct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2000" u="none" cap="none" strike="noStrike">
                          <a:solidFill>
                            <a:schemeClr val="lt1"/>
                          </a:solidFill>
                          <a:latin typeface="Arial"/>
                          <a:ea typeface="Arial"/>
                          <a:cs typeface="Arial"/>
                          <a:sym typeface="Arial"/>
                        </a:rPr>
                        <a:t>Column title</a:t>
                      </a:r>
                    </a:p>
                  </a:txBody>
                  <a:tcPr marT="45725" marB="45725" marR="91425" marL="91425" anchor="ctr">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2000" u="none" cap="none" strike="noStrike">
                          <a:solidFill>
                            <a:schemeClr val="lt1"/>
                          </a:solidFill>
                          <a:latin typeface="Arial"/>
                          <a:ea typeface="Arial"/>
                          <a:cs typeface="Arial"/>
                          <a:sym typeface="Arial"/>
                        </a:rPr>
                        <a:t>Row title</a:t>
                      </a:r>
                    </a:p>
                  </a:txBody>
                  <a:tcPr marT="45725" marB="45725" marR="91425" marL="91425"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2000" u="none" cap="none" strike="noStrike">
                          <a:solidFill>
                            <a:schemeClr val="lt1"/>
                          </a:solidFill>
                          <a:latin typeface="Arial"/>
                          <a:ea typeface="Arial"/>
                          <a:cs typeface="Arial"/>
                          <a:sym typeface="Arial"/>
                        </a:rPr>
                        <a:t>Row title</a:t>
                      </a:r>
                    </a:p>
                  </a:txBody>
                  <a:tcPr marT="45725" marB="45725" marR="91425" marL="91425"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2000" u="none" cap="none" strike="noStrike">
                          <a:solidFill>
                            <a:schemeClr val="lt1"/>
                          </a:solidFill>
                          <a:latin typeface="Arial"/>
                          <a:ea typeface="Arial"/>
                          <a:cs typeface="Arial"/>
                          <a:sym typeface="Arial"/>
                        </a:rPr>
                        <a:t>Row title</a:t>
                      </a:r>
                    </a:p>
                  </a:txBody>
                  <a:tcPr marT="45725" marB="45725" marR="91425" marL="91425"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2000" u="none" cap="none" strike="noStrike">
                          <a:solidFill>
                            <a:schemeClr val="lt1"/>
                          </a:solidFill>
                          <a:latin typeface="Arial"/>
                          <a:ea typeface="Arial"/>
                          <a:cs typeface="Arial"/>
                          <a:sym typeface="Arial"/>
                        </a:rPr>
                        <a:t>Row title</a:t>
                      </a:r>
                    </a:p>
                  </a:txBody>
                  <a:tcPr marT="45725" marB="45725" marR="91425" marL="91425"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724800">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2000" u="none" cap="none" strike="noStrike">
                          <a:solidFill>
                            <a:schemeClr val="lt1"/>
                          </a:solidFill>
                          <a:latin typeface="Arial"/>
                          <a:ea typeface="Arial"/>
                          <a:cs typeface="Arial"/>
                          <a:sym typeface="Arial"/>
                        </a:rPr>
                        <a:t>Row title</a:t>
                      </a:r>
                    </a:p>
                  </a:txBody>
                  <a:tcPr marT="45725" marB="45725" marR="91425" marL="91425"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lt1"/>
                        </a:buClr>
                        <a:buSzPct val="25000"/>
                        <a:buFont typeface="Arial"/>
                        <a:buNone/>
                      </a:pPr>
                      <a:r>
                        <a:rPr baseline="0" lang="en-US" sz="1800" u="none" cap="none" strike="noStrike">
                          <a:solidFill>
                            <a:schemeClr val="lt1"/>
                          </a:solidFill>
                          <a:latin typeface="Arial"/>
                          <a:ea typeface="Arial"/>
                          <a:cs typeface="Arial"/>
                          <a:sym typeface="Arial"/>
                        </a:rPr>
                        <a:t>$00.00</a:t>
                      </a:r>
                    </a:p>
                  </a:txBody>
                  <a:tcPr marT="45725" marB="45725"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bl>
          </a:graphicData>
        </a:graphic>
      </p:graphicFrame>
      <p:sp>
        <p:nvSpPr>
          <p:cNvPr id="1715" name="Shape 1715"/>
          <p:cNvSpPr txBox="1"/>
          <p:nvPr/>
        </p:nvSpPr>
        <p:spPr>
          <a:xfrm>
            <a:off x="338137" y="6198323"/>
            <a:ext cx="10791415" cy="24622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000" u="none" cap="none" strike="noStrike">
                <a:solidFill>
                  <a:schemeClr val="lt1"/>
                </a:solidFill>
                <a:latin typeface="Arial"/>
                <a:ea typeface="Arial"/>
                <a:cs typeface="Arial"/>
                <a:sym typeface="Arial"/>
              </a:rPr>
              <a:t>Source: placeholder</a:t>
            </a: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9" name="Shape 1719"/>
        <p:cNvGrpSpPr/>
        <p:nvPr/>
      </p:nvGrpSpPr>
      <p:grpSpPr>
        <a:xfrm>
          <a:off x="0" y="0"/>
          <a:ext cx="0" cy="0"/>
          <a:chOff x="0" y="0"/>
          <a:chExt cx="0" cy="0"/>
        </a:xfrm>
      </p:grpSpPr>
      <p:sp>
        <p:nvSpPr>
          <p:cNvPr id="1720" name="Shape 1720"/>
          <p:cNvSpPr txBox="1"/>
          <p:nvPr>
            <p:ph type="ctrTitle"/>
          </p:nvPr>
        </p:nvSpPr>
        <p:spPr>
          <a:xfrm>
            <a:off x="360362" y="2049319"/>
            <a:ext cx="11482388" cy="262889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5400" u="none" cap="none" strike="noStrike">
                <a:solidFill>
                  <a:schemeClr val="lt1"/>
                </a:solidFill>
                <a:latin typeface="Arial"/>
                <a:ea typeface="Arial"/>
                <a:cs typeface="Arial"/>
                <a:sym typeface="Arial"/>
              </a:rPr>
              <a:t>Graphic Assets</a:t>
            </a:r>
          </a:p>
        </p:txBody>
      </p:sp>
      <p:sp>
        <p:nvSpPr>
          <p:cNvPr id="1721" name="Shape 1721"/>
          <p:cNvSpPr txBox="1"/>
          <p:nvPr>
            <p:ph idx="1" type="subTitle"/>
          </p:nvPr>
        </p:nvSpPr>
        <p:spPr>
          <a:xfrm>
            <a:off x="360362" y="4876800"/>
            <a:ext cx="11482388" cy="10667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Font typeface="Arial"/>
              <a:buNone/>
            </a:pPr>
            <a:r>
              <a:t/>
            </a:r>
            <a:endParaRPr b="0" baseline="0" i="0" sz="24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5" name="Shape 1725"/>
        <p:cNvGrpSpPr/>
        <p:nvPr/>
      </p:nvGrpSpPr>
      <p:grpSpPr>
        <a:xfrm>
          <a:off x="0" y="0"/>
          <a:ext cx="0" cy="0"/>
          <a:chOff x="0" y="0"/>
          <a:chExt cx="0" cy="0"/>
        </a:xfrm>
      </p:grpSpPr>
      <p:sp>
        <p:nvSpPr>
          <p:cNvPr id="1726" name="Shape 1726"/>
          <p:cNvSpPr txBox="1"/>
          <p:nvPr>
            <p:ph idx="1" type="body"/>
          </p:nvPr>
        </p:nvSpPr>
        <p:spPr>
          <a:xfrm>
            <a:off x="338327" y="1283367"/>
            <a:ext cx="11515535" cy="4938976"/>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Safe harbor statement under the Private Securities Litigation Reform Act of 1995:</a:t>
            </a:r>
          </a:p>
          <a:p>
            <a:pPr indent="0" lvl="0" marL="0" marR="0" rtl="0" algn="l">
              <a:lnSpc>
                <a:spcPct val="100000"/>
              </a:lnSpc>
              <a:spcBef>
                <a:spcPts val="120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indent="0" lvl="0" marL="0" marR="0" rtl="0" algn="l">
              <a:lnSpc>
                <a:spcPct val="100000"/>
              </a:lnSpc>
              <a:spcBef>
                <a:spcPts val="120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indent="0" lvl="0" marL="0" marR="0" rtl="0" algn="l">
              <a:lnSpc>
                <a:spcPct val="100000"/>
              </a:lnSpc>
              <a:spcBef>
                <a:spcPts val="120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p>
          <a:p>
            <a:pPr indent="88900" lvl="0" marL="0" marR="0" rtl="0" algn="l">
              <a:lnSpc>
                <a:spcPct val="100000"/>
              </a:lnSpc>
              <a:spcBef>
                <a:spcPts val="1200"/>
              </a:spcBef>
              <a:spcAft>
                <a:spcPts val="600"/>
              </a:spcAft>
              <a:buClr>
                <a:srgbClr val="7F7F7F"/>
              </a:buClr>
              <a:buFont typeface="Arial"/>
              <a:buNone/>
            </a:pPr>
            <a:r>
              <a:t/>
            </a:r>
            <a:endParaRPr b="0" baseline="0" i="0" sz="1400" u="none" cap="none" strike="noStrike">
              <a:solidFill>
                <a:srgbClr val="7C868D"/>
              </a:solidFill>
              <a:latin typeface="Arial"/>
              <a:ea typeface="Arial"/>
              <a:cs typeface="Arial"/>
              <a:sym typeface="Arial"/>
            </a:endParaRPr>
          </a:p>
        </p:txBody>
      </p:sp>
      <p:sp>
        <p:nvSpPr>
          <p:cNvPr id="1727" name="Shape 1727"/>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Safe Harbor</a:t>
            </a: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1" name="Shape 1731"/>
        <p:cNvGrpSpPr/>
        <p:nvPr/>
      </p:nvGrpSpPr>
      <p:grpSpPr>
        <a:xfrm>
          <a:off x="0" y="0"/>
          <a:ext cx="0" cy="0"/>
          <a:chOff x="0" y="0"/>
          <a:chExt cx="0" cy="0"/>
        </a:xfrm>
      </p:grpSpPr>
      <p:sp>
        <p:nvSpPr>
          <p:cNvPr id="1732" name="Shape 1732"/>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Customer Success Platform</a:t>
            </a:r>
          </a:p>
        </p:txBody>
      </p:sp>
      <p:sp>
        <p:nvSpPr>
          <p:cNvPr id="1733" name="Shape 1733"/>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As a navigational/breadcrumb tool</a:t>
            </a:r>
          </a:p>
        </p:txBody>
      </p:sp>
      <p:sp>
        <p:nvSpPr>
          <p:cNvPr id="1734" name="Shape 1734"/>
          <p:cNvSpPr txBox="1"/>
          <p:nvPr/>
        </p:nvSpPr>
        <p:spPr>
          <a:xfrm>
            <a:off x="7293564" y="721891"/>
            <a:ext cx="2211516" cy="646331"/>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baseline="0" i="0" lang="en-US" sz="1200" u="none" cap="none" strike="noStrike">
                <a:solidFill>
                  <a:srgbClr val="8D8D8D"/>
                </a:solidFill>
                <a:latin typeface="Arial"/>
                <a:ea typeface="Arial"/>
                <a:cs typeface="Arial"/>
                <a:sym typeface="Arial"/>
              </a:rPr>
              <a:t>Right align and top align </a:t>
            </a:r>
            <a:br>
              <a:rPr b="0" baseline="0" i="0" lang="en-US" sz="1200" u="none" cap="none" strike="noStrike">
                <a:solidFill>
                  <a:srgbClr val="8D8D8D"/>
                </a:solidFill>
                <a:latin typeface="Arial"/>
                <a:ea typeface="Arial"/>
                <a:cs typeface="Arial"/>
                <a:sym typeface="Arial"/>
              </a:rPr>
            </a:br>
            <a:r>
              <a:rPr b="0" baseline="0" i="0" lang="en-US" sz="1200" u="none" cap="none" strike="noStrike">
                <a:solidFill>
                  <a:srgbClr val="8D8D8D"/>
                </a:solidFill>
                <a:latin typeface="Arial"/>
                <a:ea typeface="Arial"/>
                <a:cs typeface="Arial"/>
                <a:sym typeface="Arial"/>
              </a:rPr>
              <a:t>to this lock-up for </a:t>
            </a:r>
            <a:br>
              <a:rPr b="0" baseline="0" i="0" lang="en-US" sz="1200" u="none" cap="none" strike="noStrike">
                <a:solidFill>
                  <a:srgbClr val="8D8D8D"/>
                </a:solidFill>
                <a:latin typeface="Arial"/>
                <a:ea typeface="Arial"/>
                <a:cs typeface="Arial"/>
                <a:sym typeface="Arial"/>
              </a:rPr>
            </a:br>
            <a:r>
              <a:rPr b="0" baseline="0" i="0" lang="en-US" sz="1200" u="none" cap="none" strike="noStrike">
                <a:solidFill>
                  <a:srgbClr val="8D8D8D"/>
                </a:solidFill>
                <a:latin typeface="Arial"/>
                <a:ea typeface="Arial"/>
                <a:cs typeface="Arial"/>
                <a:sym typeface="Arial"/>
              </a:rPr>
              <a:t>consistent placement</a:t>
            </a:r>
          </a:p>
        </p:txBody>
      </p:sp>
      <p:sp>
        <p:nvSpPr>
          <p:cNvPr id="1735" name="Shape 1735"/>
          <p:cNvSpPr/>
          <p:nvPr/>
        </p:nvSpPr>
        <p:spPr>
          <a:xfrm>
            <a:off x="9585295" y="762000"/>
            <a:ext cx="173787" cy="588204"/>
          </a:xfrm>
          <a:prstGeom prst="rightArrow">
            <a:avLst>
              <a:gd fmla="val 100000" name="adj1"/>
              <a:gd fmla="val 100000" name="adj2"/>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736" name="Shape 1736"/>
          <p:cNvSpPr/>
          <p:nvPr/>
        </p:nvSpPr>
        <p:spPr>
          <a:xfrm>
            <a:off x="488208" y="2089803"/>
            <a:ext cx="721687" cy="398185"/>
          </a:xfrm>
          <a:prstGeom prst="rect">
            <a:avLst/>
          </a:prstGeom>
          <a:noFill/>
          <a:ln>
            <a:noFill/>
          </a:ln>
        </p:spPr>
        <p:txBody>
          <a:bodyPr anchorCtr="0" anchor="ctr" bIns="71425" lIns="71425" rIns="71425" tIns="71425">
            <a:noAutofit/>
          </a:bodyPr>
          <a:lstStyle/>
          <a:p>
            <a:pPr indent="0" lvl="0" marL="0" marR="0" rtl="0" algn="l">
              <a:lnSpc>
                <a:spcPct val="90000"/>
              </a:lnSpc>
              <a:spcBef>
                <a:spcPts val="0"/>
              </a:spcBef>
              <a:buSzPct val="25000"/>
              <a:buNone/>
            </a:pPr>
            <a:r>
              <a:rPr b="0" baseline="0" i="0" lang="en-US" sz="1800" u="none" cap="none" strike="noStrike">
                <a:solidFill>
                  <a:schemeClr val="accent2"/>
                </a:solidFill>
                <a:latin typeface="Arial"/>
                <a:ea typeface="Arial"/>
                <a:cs typeface="Arial"/>
                <a:sym typeface="Arial"/>
              </a:rPr>
              <a:t>Sales</a:t>
            </a:r>
          </a:p>
        </p:txBody>
      </p:sp>
      <p:sp>
        <p:nvSpPr>
          <p:cNvPr id="1737" name="Shape 1737"/>
          <p:cNvSpPr/>
          <p:nvPr/>
        </p:nvSpPr>
        <p:spPr>
          <a:xfrm>
            <a:off x="2277924" y="2089803"/>
            <a:ext cx="913973" cy="398185"/>
          </a:xfrm>
          <a:prstGeom prst="rect">
            <a:avLst/>
          </a:prstGeom>
          <a:noFill/>
          <a:ln>
            <a:noFill/>
          </a:ln>
        </p:spPr>
        <p:txBody>
          <a:bodyPr anchorCtr="0" anchor="ctr" bIns="71425" lIns="71425" rIns="71425" tIns="71425">
            <a:noAutofit/>
          </a:bodyPr>
          <a:lstStyle/>
          <a:p>
            <a:pPr indent="0" lvl="0" marL="0" marR="0" rtl="0" algn="l">
              <a:lnSpc>
                <a:spcPct val="90000"/>
              </a:lnSpc>
              <a:spcBef>
                <a:spcPts val="0"/>
              </a:spcBef>
              <a:buSzPct val="25000"/>
              <a:buNone/>
            </a:pPr>
            <a:r>
              <a:rPr b="0" baseline="0" i="0" lang="en-US" sz="1800" u="none" cap="none" strike="noStrike">
                <a:solidFill>
                  <a:schemeClr val="accent2"/>
                </a:solidFill>
                <a:latin typeface="Arial"/>
                <a:ea typeface="Arial"/>
                <a:cs typeface="Arial"/>
                <a:sym typeface="Arial"/>
              </a:rPr>
              <a:t>Service</a:t>
            </a:r>
          </a:p>
        </p:txBody>
      </p:sp>
      <p:sp>
        <p:nvSpPr>
          <p:cNvPr id="1738" name="Shape 1738"/>
          <p:cNvSpPr/>
          <p:nvPr/>
        </p:nvSpPr>
        <p:spPr>
          <a:xfrm>
            <a:off x="4399667" y="2089803"/>
            <a:ext cx="1225010" cy="398185"/>
          </a:xfrm>
          <a:prstGeom prst="rect">
            <a:avLst/>
          </a:prstGeom>
          <a:noFill/>
          <a:ln>
            <a:noFill/>
          </a:ln>
        </p:spPr>
        <p:txBody>
          <a:bodyPr anchorCtr="0" anchor="ctr" bIns="71425" lIns="71425" rIns="71425" tIns="71425">
            <a:noAutofit/>
          </a:bodyPr>
          <a:lstStyle/>
          <a:p>
            <a:pPr indent="0" lvl="0" marL="0" marR="0" rtl="0" algn="l">
              <a:lnSpc>
                <a:spcPct val="90000"/>
              </a:lnSpc>
              <a:spcBef>
                <a:spcPts val="0"/>
              </a:spcBef>
              <a:buSzPct val="25000"/>
              <a:buNone/>
            </a:pPr>
            <a:r>
              <a:rPr b="0" baseline="0" i="0" lang="en-US" sz="1800" u="none" cap="none" strike="noStrike">
                <a:solidFill>
                  <a:schemeClr val="accent2"/>
                </a:solidFill>
                <a:latin typeface="Arial"/>
                <a:ea typeface="Arial"/>
                <a:cs typeface="Arial"/>
                <a:sym typeface="Arial"/>
              </a:rPr>
              <a:t>Marketing</a:t>
            </a:r>
          </a:p>
        </p:txBody>
      </p:sp>
      <p:sp>
        <p:nvSpPr>
          <p:cNvPr id="1739" name="Shape 1739"/>
          <p:cNvSpPr/>
          <p:nvPr/>
        </p:nvSpPr>
        <p:spPr>
          <a:xfrm>
            <a:off x="354216" y="4211451"/>
            <a:ext cx="1413847" cy="398185"/>
          </a:xfrm>
          <a:prstGeom prst="rect">
            <a:avLst/>
          </a:prstGeom>
          <a:noFill/>
          <a:ln>
            <a:noFill/>
          </a:ln>
        </p:spPr>
        <p:txBody>
          <a:bodyPr anchorCtr="0" anchor="ctr" bIns="71425" lIns="71425" rIns="71425" tIns="71425">
            <a:noAutofit/>
          </a:bodyPr>
          <a:lstStyle/>
          <a:p>
            <a:pPr indent="0" lvl="0" marL="0" marR="0" rtl="0" algn="l">
              <a:lnSpc>
                <a:spcPct val="90000"/>
              </a:lnSpc>
              <a:spcBef>
                <a:spcPts val="0"/>
              </a:spcBef>
              <a:buSzPct val="25000"/>
              <a:buNone/>
            </a:pPr>
            <a:r>
              <a:rPr b="0" baseline="0" i="0" lang="en-US" sz="1800" u="none" cap="none" strike="noStrike">
                <a:solidFill>
                  <a:schemeClr val="accent2"/>
                </a:solidFill>
                <a:latin typeface="Arial"/>
                <a:ea typeface="Arial"/>
                <a:cs typeface="Arial"/>
                <a:sym typeface="Arial"/>
              </a:rPr>
              <a:t>Community</a:t>
            </a:r>
          </a:p>
        </p:txBody>
      </p:sp>
      <p:sp>
        <p:nvSpPr>
          <p:cNvPr id="1740" name="Shape 1740"/>
          <p:cNvSpPr/>
          <p:nvPr/>
        </p:nvSpPr>
        <p:spPr>
          <a:xfrm>
            <a:off x="2277924" y="4211451"/>
            <a:ext cx="1097361" cy="398185"/>
          </a:xfrm>
          <a:prstGeom prst="rect">
            <a:avLst/>
          </a:prstGeom>
          <a:noFill/>
          <a:ln>
            <a:noFill/>
          </a:ln>
        </p:spPr>
        <p:txBody>
          <a:bodyPr anchorCtr="0" anchor="ctr" bIns="71425" lIns="71425" rIns="71425" tIns="71425">
            <a:noAutofit/>
          </a:bodyPr>
          <a:lstStyle/>
          <a:p>
            <a:pPr indent="0" lvl="0" marL="0" marR="0" rtl="0" algn="l">
              <a:lnSpc>
                <a:spcPct val="90000"/>
              </a:lnSpc>
              <a:spcBef>
                <a:spcPts val="0"/>
              </a:spcBef>
              <a:buSzPct val="25000"/>
              <a:buNone/>
            </a:pPr>
            <a:r>
              <a:rPr b="0" baseline="0" i="0" lang="en-US" sz="1800" u="none" cap="none" strike="noStrike">
                <a:solidFill>
                  <a:schemeClr val="accent2"/>
                </a:solidFill>
                <a:latin typeface="Arial"/>
                <a:ea typeface="Arial"/>
                <a:cs typeface="Arial"/>
                <a:sym typeface="Arial"/>
              </a:rPr>
              <a:t>Analytics</a:t>
            </a:r>
          </a:p>
        </p:txBody>
      </p:sp>
      <p:sp>
        <p:nvSpPr>
          <p:cNvPr id="1741" name="Shape 1741"/>
          <p:cNvSpPr/>
          <p:nvPr/>
        </p:nvSpPr>
        <p:spPr>
          <a:xfrm>
            <a:off x="4399667" y="4211451"/>
            <a:ext cx="683228" cy="398185"/>
          </a:xfrm>
          <a:prstGeom prst="rect">
            <a:avLst/>
          </a:prstGeom>
          <a:noFill/>
          <a:ln>
            <a:noFill/>
          </a:ln>
        </p:spPr>
        <p:txBody>
          <a:bodyPr anchorCtr="0" anchor="ctr" bIns="71425" lIns="71425" rIns="71425" tIns="71425">
            <a:noAutofit/>
          </a:bodyPr>
          <a:lstStyle/>
          <a:p>
            <a:pPr indent="0" lvl="0" marL="0" marR="0" rtl="0" algn="l">
              <a:lnSpc>
                <a:spcPct val="90000"/>
              </a:lnSpc>
              <a:spcBef>
                <a:spcPts val="0"/>
              </a:spcBef>
              <a:buSzPct val="25000"/>
              <a:buNone/>
            </a:pPr>
            <a:r>
              <a:rPr b="0" baseline="0" i="0" lang="en-US" sz="1800" u="none" cap="none" strike="noStrike">
                <a:solidFill>
                  <a:schemeClr val="accent2"/>
                </a:solidFill>
                <a:latin typeface="Arial"/>
                <a:ea typeface="Arial"/>
                <a:cs typeface="Arial"/>
                <a:sym typeface="Arial"/>
              </a:rPr>
              <a:t>Apps</a:t>
            </a:r>
          </a:p>
        </p:txBody>
      </p:sp>
      <p:grpSp>
        <p:nvGrpSpPr>
          <p:cNvPr id="1742" name="Shape 1742"/>
          <p:cNvGrpSpPr/>
          <p:nvPr/>
        </p:nvGrpSpPr>
        <p:grpSpPr>
          <a:xfrm>
            <a:off x="2245475" y="2634300"/>
            <a:ext cx="1680396" cy="1177789"/>
            <a:chOff x="2245475" y="2634300"/>
            <a:chExt cx="1680396" cy="1177789"/>
          </a:xfrm>
        </p:grpSpPr>
        <p:sp>
          <p:nvSpPr>
            <p:cNvPr id="1743" name="Shape 1743"/>
            <p:cNvSpPr/>
            <p:nvPr/>
          </p:nvSpPr>
          <p:spPr>
            <a:xfrm>
              <a:off x="2251973" y="2639486"/>
              <a:ext cx="1662792" cy="1163836"/>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grpSp>
          <p:nvGrpSpPr>
            <p:cNvPr id="1744" name="Shape 1744"/>
            <p:cNvGrpSpPr/>
            <p:nvPr/>
          </p:nvGrpSpPr>
          <p:grpSpPr>
            <a:xfrm>
              <a:off x="2245475" y="2634300"/>
              <a:ext cx="1680396" cy="1177789"/>
              <a:chOff x="2245475" y="2634300"/>
              <a:chExt cx="1680396" cy="1177789"/>
            </a:xfrm>
          </p:grpSpPr>
          <p:sp>
            <p:nvSpPr>
              <p:cNvPr id="1745" name="Shape 1745"/>
              <p:cNvSpPr/>
              <p:nvPr/>
            </p:nvSpPr>
            <p:spPr>
              <a:xfrm>
                <a:off x="2245475" y="2635483"/>
                <a:ext cx="1679421" cy="1175474"/>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746" name="Shape 1746"/>
              <p:cNvSpPr/>
              <p:nvPr/>
            </p:nvSpPr>
            <p:spPr>
              <a:xfrm>
                <a:off x="3055563" y="2894397"/>
                <a:ext cx="159709" cy="157428"/>
              </a:xfrm>
              <a:custGeom>
                <a:pathLst>
                  <a:path extrusionOk="0" h="1218" w="1234">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47" name="Shape 1747"/>
              <p:cNvSpPr/>
              <p:nvPr/>
            </p:nvSpPr>
            <p:spPr>
              <a:xfrm>
                <a:off x="3168500" y="2952007"/>
                <a:ext cx="104382" cy="99819"/>
              </a:xfrm>
              <a:custGeom>
                <a:pathLst>
                  <a:path extrusionOk="0" h="772" w="806">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48" name="Shape 1748"/>
              <p:cNvSpPr/>
              <p:nvPr/>
            </p:nvSpPr>
            <p:spPr>
              <a:xfrm>
                <a:off x="3510687" y="3033281"/>
                <a:ext cx="161991" cy="226446"/>
              </a:xfrm>
              <a:custGeom>
                <a:pathLst>
                  <a:path extrusionOk="0" h="1749" w="1252">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49" name="Shape 1749"/>
              <p:cNvSpPr/>
              <p:nvPr/>
            </p:nvSpPr>
            <p:spPr>
              <a:xfrm>
                <a:off x="3577423" y="3097735"/>
                <a:ext cx="29090" cy="29090"/>
              </a:xfrm>
              <a:custGeom>
                <a:pathLst>
                  <a:path extrusionOk="0" h="224" w="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50" name="Shape 1750"/>
              <p:cNvSpPr/>
              <p:nvPr/>
            </p:nvSpPr>
            <p:spPr>
              <a:xfrm>
                <a:off x="2480250" y="3216033"/>
                <a:ext cx="99819" cy="212758"/>
              </a:xfrm>
              <a:custGeom>
                <a:pathLst>
                  <a:path extrusionOk="0" h="1646" w="772">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51" name="Shape 1751"/>
              <p:cNvSpPr/>
              <p:nvPr/>
            </p:nvSpPr>
            <p:spPr>
              <a:xfrm>
                <a:off x="2783746" y="3526589"/>
                <a:ext cx="37645" cy="69018"/>
              </a:xfrm>
              <a:custGeom>
                <a:pathLst>
                  <a:path extrusionOk="0" h="532" w="29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52" name="Shape 1752"/>
              <p:cNvSpPr/>
              <p:nvPr/>
            </p:nvSpPr>
            <p:spPr>
              <a:xfrm>
                <a:off x="2832800" y="3508907"/>
                <a:ext cx="37645" cy="86699"/>
              </a:xfrm>
              <a:custGeom>
                <a:pathLst>
                  <a:path extrusionOk="0" h="669" w="292">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53" name="Shape 1753"/>
              <p:cNvSpPr/>
              <p:nvPr/>
            </p:nvSpPr>
            <p:spPr>
              <a:xfrm>
                <a:off x="2879001" y="3444453"/>
                <a:ext cx="37646" cy="150584"/>
              </a:xfrm>
              <a:custGeom>
                <a:pathLst>
                  <a:path extrusionOk="0" h="1166" w="293">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54" name="Shape 1754"/>
              <p:cNvSpPr/>
              <p:nvPr/>
            </p:nvSpPr>
            <p:spPr>
              <a:xfrm>
                <a:off x="2928055" y="3397680"/>
                <a:ext cx="37645" cy="197357"/>
              </a:xfrm>
              <a:custGeom>
                <a:pathLst>
                  <a:path extrusionOk="0" h="1526" w="292">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55" name="Shape 1755"/>
              <p:cNvSpPr/>
              <p:nvPr/>
            </p:nvSpPr>
            <p:spPr>
              <a:xfrm>
                <a:off x="3321471" y="3354448"/>
                <a:ext cx="82136" cy="42209"/>
              </a:xfrm>
              <a:custGeom>
                <a:pathLst>
                  <a:path extrusionOk="0" h="326" w="635">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56" name="Shape 1756"/>
              <p:cNvSpPr/>
              <p:nvPr/>
            </p:nvSpPr>
            <p:spPr>
              <a:xfrm>
                <a:off x="3341435" y="3299119"/>
                <a:ext cx="42209" cy="55329"/>
              </a:xfrm>
              <a:custGeom>
                <a:pathLst>
                  <a:path extrusionOk="0" h="429" w="326">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57" name="Shape 1757"/>
              <p:cNvSpPr/>
              <p:nvPr/>
            </p:nvSpPr>
            <p:spPr>
              <a:xfrm>
                <a:off x="3121833" y="3354448"/>
                <a:ext cx="82136" cy="42209"/>
              </a:xfrm>
              <a:custGeom>
                <a:pathLst>
                  <a:path extrusionOk="0" h="326" w="635">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58" name="Shape 1758"/>
              <p:cNvSpPr/>
              <p:nvPr/>
            </p:nvSpPr>
            <p:spPr>
              <a:xfrm>
                <a:off x="3144078" y="3299119"/>
                <a:ext cx="42208" cy="55329"/>
              </a:xfrm>
              <a:custGeom>
                <a:pathLst>
                  <a:path extrusionOk="0" h="429" w="327">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59" name="Shape 1759"/>
              <p:cNvSpPr/>
              <p:nvPr/>
            </p:nvSpPr>
            <p:spPr>
              <a:xfrm>
                <a:off x="3193133" y="3360721"/>
                <a:ext cx="139746" cy="75293"/>
              </a:xfrm>
              <a:custGeom>
                <a:pathLst>
                  <a:path extrusionOk="0" h="584" w="1081">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60" name="Shape 1760"/>
              <p:cNvSpPr/>
              <p:nvPr/>
            </p:nvSpPr>
            <p:spPr>
              <a:xfrm>
                <a:off x="3228497" y="3272309"/>
                <a:ext cx="69018" cy="90694"/>
              </a:xfrm>
              <a:custGeom>
                <a:pathLst>
                  <a:path extrusionOk="0" h="703" w="532">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61" name="Shape 1761"/>
              <p:cNvSpPr/>
              <p:nvPr/>
            </p:nvSpPr>
            <p:spPr>
              <a:xfrm>
                <a:off x="2664748" y="2900833"/>
                <a:ext cx="27301" cy="128144"/>
              </a:xfrm>
              <a:custGeom>
                <a:pathLst>
                  <a:path extrusionOk="0" h="876" w="184">
                    <a:moveTo>
                      <a:pt x="128" y="0"/>
                    </a:moveTo>
                    <a:lnTo>
                      <a:pt x="0" y="91"/>
                    </a:lnTo>
                    <a:lnTo>
                      <a:pt x="0" y="164"/>
                    </a:lnTo>
                    <a:lnTo>
                      <a:pt x="110" y="109"/>
                    </a:lnTo>
                    <a:lnTo>
                      <a:pt x="110" y="875"/>
                    </a:lnTo>
                    <a:lnTo>
                      <a:pt x="183" y="875"/>
                    </a:lnTo>
                    <a:lnTo>
                      <a:pt x="183" y="0"/>
                    </a:lnTo>
                    <a:lnTo>
                      <a:pt x="128" y="0"/>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62" name="Shape 1762"/>
              <p:cNvSpPr/>
              <p:nvPr/>
            </p:nvSpPr>
            <p:spPr>
              <a:xfrm>
                <a:off x="2616643" y="2823559"/>
                <a:ext cx="137160" cy="274320"/>
              </a:xfrm>
              <a:custGeom>
                <a:pathLst>
                  <a:path extrusionOk="0" h="1879" w="932">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nvGrpSpPr>
              <p:cNvPr id="1763" name="Shape 1763"/>
              <p:cNvGrpSpPr/>
              <p:nvPr/>
            </p:nvGrpSpPr>
            <p:grpSpPr>
              <a:xfrm>
                <a:off x="2245946" y="2634300"/>
                <a:ext cx="1679924" cy="1177789"/>
                <a:chOff x="10117493" y="471972"/>
                <a:chExt cx="1679924" cy="1177789"/>
              </a:xfrm>
            </p:grpSpPr>
            <p:sp>
              <p:nvSpPr>
                <p:cNvPr id="1764" name="Shape 1764"/>
                <p:cNvSpPr/>
                <p:nvPr/>
              </p:nvSpPr>
              <p:spPr>
                <a:xfrm>
                  <a:off x="10117493" y="471972"/>
                  <a:ext cx="1679924" cy="1177789"/>
                </a:xfrm>
                <a:custGeom>
                  <a:pathLst>
                    <a:path extrusionOk="0" h="21600" w="2160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chemeClr val="accent4"/>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grpSp>
              <p:nvGrpSpPr>
                <p:cNvPr id="1765" name="Shape 1765"/>
                <p:cNvGrpSpPr/>
                <p:nvPr/>
              </p:nvGrpSpPr>
              <p:grpSpPr>
                <a:xfrm>
                  <a:off x="10728357" y="511547"/>
                  <a:ext cx="594494" cy="594650"/>
                  <a:chOff x="0" y="0"/>
                  <a:chExt cx="1189297" cy="1189297"/>
                </a:xfrm>
              </p:grpSpPr>
              <p:sp>
                <p:nvSpPr>
                  <p:cNvPr id="1766" name="Shape 1766"/>
                  <p:cNvSpPr/>
                  <p:nvPr/>
                </p:nvSpPr>
                <p:spPr>
                  <a:xfrm>
                    <a:off x="0" y="0"/>
                    <a:ext cx="1189297" cy="1189297"/>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pic>
                <p:nvPicPr>
                  <p:cNvPr id="1767" name="Shape 1767"/>
                  <p:cNvPicPr preferRelativeResize="0"/>
                  <p:nvPr/>
                </p:nvPicPr>
                <p:blipFill rotWithShape="1">
                  <a:blip r:embed="rId3">
                    <a:alphaModFix/>
                  </a:blip>
                  <a:srcRect b="0" l="0" r="0" t="0"/>
                  <a:stretch/>
                </p:blipFill>
                <p:spPr>
                  <a:xfrm>
                    <a:off x="188243" y="301685"/>
                    <a:ext cx="812826" cy="586067"/>
                  </a:xfrm>
                  <a:prstGeom prst="rect">
                    <a:avLst/>
                  </a:prstGeom>
                  <a:noFill/>
                  <a:ln>
                    <a:noFill/>
                  </a:ln>
                </p:spPr>
              </p:pic>
            </p:grpSp>
          </p:grpSp>
        </p:grpSp>
      </p:grpSp>
      <p:grpSp>
        <p:nvGrpSpPr>
          <p:cNvPr id="1768" name="Shape 1768"/>
          <p:cNvGrpSpPr/>
          <p:nvPr/>
        </p:nvGrpSpPr>
        <p:grpSpPr>
          <a:xfrm>
            <a:off x="4200828" y="2634300"/>
            <a:ext cx="1682378" cy="1175474"/>
            <a:chOff x="4200828" y="2634300"/>
            <a:chExt cx="1682378" cy="1175474"/>
          </a:xfrm>
        </p:grpSpPr>
        <p:sp>
          <p:nvSpPr>
            <p:cNvPr id="1769" name="Shape 1769"/>
            <p:cNvSpPr/>
            <p:nvPr/>
          </p:nvSpPr>
          <p:spPr>
            <a:xfrm>
              <a:off x="4207326" y="2638303"/>
              <a:ext cx="1662792" cy="1163836"/>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grpSp>
          <p:nvGrpSpPr>
            <p:cNvPr id="1770" name="Shape 1770"/>
            <p:cNvGrpSpPr/>
            <p:nvPr/>
          </p:nvGrpSpPr>
          <p:grpSpPr>
            <a:xfrm>
              <a:off x="4200828" y="2634300"/>
              <a:ext cx="1682378" cy="1175474"/>
              <a:chOff x="4200828" y="2634300"/>
              <a:chExt cx="1682378" cy="1175474"/>
            </a:xfrm>
          </p:grpSpPr>
          <p:sp>
            <p:nvSpPr>
              <p:cNvPr id="1771" name="Shape 1771"/>
              <p:cNvSpPr/>
              <p:nvPr/>
            </p:nvSpPr>
            <p:spPr>
              <a:xfrm>
                <a:off x="4200828" y="2634300"/>
                <a:ext cx="1679421" cy="1175474"/>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772" name="Shape 1772"/>
              <p:cNvSpPr/>
              <p:nvPr/>
            </p:nvSpPr>
            <p:spPr>
              <a:xfrm>
                <a:off x="5010916" y="2893214"/>
                <a:ext cx="159709" cy="157428"/>
              </a:xfrm>
              <a:custGeom>
                <a:pathLst>
                  <a:path extrusionOk="0" h="1218" w="1234">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73" name="Shape 1773"/>
              <p:cNvSpPr/>
              <p:nvPr/>
            </p:nvSpPr>
            <p:spPr>
              <a:xfrm>
                <a:off x="5123853" y="2950824"/>
                <a:ext cx="104382" cy="99819"/>
              </a:xfrm>
              <a:custGeom>
                <a:pathLst>
                  <a:path extrusionOk="0" h="772" w="806">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74" name="Shape 1774"/>
              <p:cNvSpPr/>
              <p:nvPr/>
            </p:nvSpPr>
            <p:spPr>
              <a:xfrm>
                <a:off x="5466041" y="3032098"/>
                <a:ext cx="161991" cy="226446"/>
              </a:xfrm>
              <a:custGeom>
                <a:pathLst>
                  <a:path extrusionOk="0" h="1749" w="1252">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75" name="Shape 1775"/>
              <p:cNvSpPr/>
              <p:nvPr/>
            </p:nvSpPr>
            <p:spPr>
              <a:xfrm>
                <a:off x="5532776" y="3096552"/>
                <a:ext cx="29090" cy="29090"/>
              </a:xfrm>
              <a:custGeom>
                <a:pathLst>
                  <a:path extrusionOk="0" h="224" w="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76" name="Shape 1776"/>
              <p:cNvSpPr/>
              <p:nvPr/>
            </p:nvSpPr>
            <p:spPr>
              <a:xfrm>
                <a:off x="4435603" y="3214850"/>
                <a:ext cx="99819" cy="212758"/>
              </a:xfrm>
              <a:custGeom>
                <a:pathLst>
                  <a:path extrusionOk="0" h="1646" w="772">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77" name="Shape 1777"/>
              <p:cNvSpPr/>
              <p:nvPr/>
            </p:nvSpPr>
            <p:spPr>
              <a:xfrm>
                <a:off x="4739098" y="3525407"/>
                <a:ext cx="37645" cy="69018"/>
              </a:xfrm>
              <a:custGeom>
                <a:pathLst>
                  <a:path extrusionOk="0" h="532" w="29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78" name="Shape 1778"/>
              <p:cNvSpPr/>
              <p:nvPr/>
            </p:nvSpPr>
            <p:spPr>
              <a:xfrm>
                <a:off x="4788153" y="3507725"/>
                <a:ext cx="37645" cy="86699"/>
              </a:xfrm>
              <a:custGeom>
                <a:pathLst>
                  <a:path extrusionOk="0" h="669" w="292">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79" name="Shape 1779"/>
              <p:cNvSpPr/>
              <p:nvPr/>
            </p:nvSpPr>
            <p:spPr>
              <a:xfrm>
                <a:off x="4834355" y="3443269"/>
                <a:ext cx="37646" cy="150584"/>
              </a:xfrm>
              <a:custGeom>
                <a:pathLst>
                  <a:path extrusionOk="0" h="1166" w="293">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80" name="Shape 1780"/>
              <p:cNvSpPr/>
              <p:nvPr/>
            </p:nvSpPr>
            <p:spPr>
              <a:xfrm>
                <a:off x="4883407" y="3396498"/>
                <a:ext cx="37645" cy="197357"/>
              </a:xfrm>
              <a:custGeom>
                <a:pathLst>
                  <a:path extrusionOk="0" h="1526" w="292">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81" name="Shape 1781"/>
              <p:cNvSpPr/>
              <p:nvPr/>
            </p:nvSpPr>
            <p:spPr>
              <a:xfrm>
                <a:off x="5276823" y="3353264"/>
                <a:ext cx="82136" cy="42209"/>
              </a:xfrm>
              <a:custGeom>
                <a:pathLst>
                  <a:path extrusionOk="0" h="326" w="635">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82" name="Shape 1782"/>
              <p:cNvSpPr/>
              <p:nvPr/>
            </p:nvSpPr>
            <p:spPr>
              <a:xfrm>
                <a:off x="5296787" y="3297935"/>
                <a:ext cx="42209" cy="55329"/>
              </a:xfrm>
              <a:custGeom>
                <a:pathLst>
                  <a:path extrusionOk="0" h="429" w="326">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83" name="Shape 1783"/>
              <p:cNvSpPr/>
              <p:nvPr/>
            </p:nvSpPr>
            <p:spPr>
              <a:xfrm>
                <a:off x="5077185" y="3353264"/>
                <a:ext cx="82136" cy="42209"/>
              </a:xfrm>
              <a:custGeom>
                <a:pathLst>
                  <a:path extrusionOk="0" h="326" w="635">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84" name="Shape 1784"/>
              <p:cNvSpPr/>
              <p:nvPr/>
            </p:nvSpPr>
            <p:spPr>
              <a:xfrm>
                <a:off x="5099432" y="3297935"/>
                <a:ext cx="42208" cy="55329"/>
              </a:xfrm>
              <a:custGeom>
                <a:pathLst>
                  <a:path extrusionOk="0" h="429" w="327">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85" name="Shape 1785"/>
              <p:cNvSpPr/>
              <p:nvPr/>
            </p:nvSpPr>
            <p:spPr>
              <a:xfrm>
                <a:off x="5148485" y="3359539"/>
                <a:ext cx="139746" cy="75293"/>
              </a:xfrm>
              <a:custGeom>
                <a:pathLst>
                  <a:path extrusionOk="0" h="584" w="1081">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86" name="Shape 1786"/>
              <p:cNvSpPr/>
              <p:nvPr/>
            </p:nvSpPr>
            <p:spPr>
              <a:xfrm>
                <a:off x="5183850" y="3271126"/>
                <a:ext cx="69018" cy="90694"/>
              </a:xfrm>
              <a:custGeom>
                <a:pathLst>
                  <a:path extrusionOk="0" h="703" w="532">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87" name="Shape 1787"/>
              <p:cNvSpPr/>
              <p:nvPr/>
            </p:nvSpPr>
            <p:spPr>
              <a:xfrm>
                <a:off x="4620101" y="2899650"/>
                <a:ext cx="27301" cy="128144"/>
              </a:xfrm>
              <a:custGeom>
                <a:pathLst>
                  <a:path extrusionOk="0" h="876" w="184">
                    <a:moveTo>
                      <a:pt x="128" y="0"/>
                    </a:moveTo>
                    <a:lnTo>
                      <a:pt x="0" y="91"/>
                    </a:lnTo>
                    <a:lnTo>
                      <a:pt x="0" y="164"/>
                    </a:lnTo>
                    <a:lnTo>
                      <a:pt x="110" y="109"/>
                    </a:lnTo>
                    <a:lnTo>
                      <a:pt x="110" y="875"/>
                    </a:lnTo>
                    <a:lnTo>
                      <a:pt x="183" y="875"/>
                    </a:lnTo>
                    <a:lnTo>
                      <a:pt x="183" y="0"/>
                    </a:lnTo>
                    <a:lnTo>
                      <a:pt x="128" y="0"/>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88" name="Shape 1788"/>
              <p:cNvSpPr/>
              <p:nvPr/>
            </p:nvSpPr>
            <p:spPr>
              <a:xfrm>
                <a:off x="4571996" y="2822376"/>
                <a:ext cx="137160" cy="274320"/>
              </a:xfrm>
              <a:custGeom>
                <a:pathLst>
                  <a:path extrusionOk="0" h="1879" w="932">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nvGrpSpPr>
              <p:cNvPr id="1789" name="Shape 1789"/>
              <p:cNvGrpSpPr/>
              <p:nvPr/>
            </p:nvGrpSpPr>
            <p:grpSpPr>
              <a:xfrm>
                <a:off x="4204691" y="2635486"/>
                <a:ext cx="1678515" cy="1173050"/>
                <a:chOff x="10120885" y="474341"/>
                <a:chExt cx="1678515" cy="1173050"/>
              </a:xfrm>
            </p:grpSpPr>
            <p:sp>
              <p:nvSpPr>
                <p:cNvPr id="1790" name="Shape 1790"/>
                <p:cNvSpPr/>
                <p:nvPr/>
              </p:nvSpPr>
              <p:spPr>
                <a:xfrm>
                  <a:off x="10120885" y="474341"/>
                  <a:ext cx="1673162" cy="1173050"/>
                </a:xfrm>
                <a:custGeom>
                  <a:pathLst>
                    <a:path extrusionOk="0" h="21600" w="2160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F28B00"/>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grpSp>
              <p:nvGrpSpPr>
                <p:cNvPr id="1791" name="Shape 1791"/>
                <p:cNvGrpSpPr/>
                <p:nvPr/>
              </p:nvGrpSpPr>
              <p:grpSpPr>
                <a:xfrm>
                  <a:off x="11073599" y="634497"/>
                  <a:ext cx="725802" cy="725990"/>
                  <a:chOff x="0" y="0"/>
                  <a:chExt cx="1451979" cy="1451979"/>
                </a:xfrm>
              </p:grpSpPr>
              <p:sp>
                <p:nvSpPr>
                  <p:cNvPr id="1792" name="Shape 1792"/>
                  <p:cNvSpPr/>
                  <p:nvPr/>
                </p:nvSpPr>
                <p:spPr>
                  <a:xfrm>
                    <a:off x="0" y="0"/>
                    <a:ext cx="1451979" cy="145197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pic>
                <p:nvPicPr>
                  <p:cNvPr id="1793" name="Shape 1793"/>
                  <p:cNvPicPr preferRelativeResize="0"/>
                  <p:nvPr/>
                </p:nvPicPr>
                <p:blipFill rotWithShape="1">
                  <a:blip r:embed="rId4">
                    <a:alphaModFix/>
                  </a:blip>
                  <a:srcRect b="0" l="0" r="0" t="0"/>
                  <a:stretch/>
                </p:blipFill>
                <p:spPr>
                  <a:xfrm>
                    <a:off x="369262" y="222139"/>
                    <a:ext cx="713443" cy="1011425"/>
                  </a:xfrm>
                  <a:prstGeom prst="rect">
                    <a:avLst/>
                  </a:prstGeom>
                  <a:noFill/>
                  <a:ln>
                    <a:noFill/>
                  </a:ln>
                </p:spPr>
              </p:pic>
            </p:grpSp>
          </p:grpSp>
        </p:grpSp>
      </p:grpSp>
      <p:grpSp>
        <p:nvGrpSpPr>
          <p:cNvPr id="1794" name="Shape 1794"/>
          <p:cNvGrpSpPr/>
          <p:nvPr/>
        </p:nvGrpSpPr>
        <p:grpSpPr>
          <a:xfrm>
            <a:off x="291097" y="4723707"/>
            <a:ext cx="1679421" cy="1175474"/>
            <a:chOff x="291097" y="4723707"/>
            <a:chExt cx="1679421" cy="1175474"/>
          </a:xfrm>
        </p:grpSpPr>
        <p:sp>
          <p:nvSpPr>
            <p:cNvPr id="1795" name="Shape 1795"/>
            <p:cNvSpPr/>
            <p:nvPr/>
          </p:nvSpPr>
          <p:spPr>
            <a:xfrm>
              <a:off x="297595" y="4727710"/>
              <a:ext cx="1662792" cy="1163836"/>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grpSp>
          <p:nvGrpSpPr>
            <p:cNvPr id="1796" name="Shape 1796"/>
            <p:cNvGrpSpPr/>
            <p:nvPr/>
          </p:nvGrpSpPr>
          <p:grpSpPr>
            <a:xfrm>
              <a:off x="291097" y="4723707"/>
              <a:ext cx="1679421" cy="1175474"/>
              <a:chOff x="291097" y="4723707"/>
              <a:chExt cx="1679421" cy="1175474"/>
            </a:xfrm>
          </p:grpSpPr>
          <p:sp>
            <p:nvSpPr>
              <p:cNvPr id="1797" name="Shape 1797"/>
              <p:cNvSpPr/>
              <p:nvPr/>
            </p:nvSpPr>
            <p:spPr>
              <a:xfrm>
                <a:off x="291097" y="4723707"/>
                <a:ext cx="1679421" cy="1175474"/>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798" name="Shape 1798"/>
              <p:cNvSpPr/>
              <p:nvPr/>
            </p:nvSpPr>
            <p:spPr>
              <a:xfrm>
                <a:off x="1101186" y="4982619"/>
                <a:ext cx="159709" cy="157428"/>
              </a:xfrm>
              <a:custGeom>
                <a:pathLst>
                  <a:path extrusionOk="0" h="1218" w="1234">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99" name="Shape 1799"/>
              <p:cNvSpPr/>
              <p:nvPr/>
            </p:nvSpPr>
            <p:spPr>
              <a:xfrm>
                <a:off x="1214124" y="5040230"/>
                <a:ext cx="104382" cy="99819"/>
              </a:xfrm>
              <a:custGeom>
                <a:pathLst>
                  <a:path extrusionOk="0" h="772" w="806">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00" name="Shape 1800"/>
              <p:cNvSpPr/>
              <p:nvPr/>
            </p:nvSpPr>
            <p:spPr>
              <a:xfrm>
                <a:off x="1556311" y="5121503"/>
                <a:ext cx="161991" cy="226446"/>
              </a:xfrm>
              <a:custGeom>
                <a:pathLst>
                  <a:path extrusionOk="0" h="1749" w="1252">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01" name="Shape 1801"/>
              <p:cNvSpPr/>
              <p:nvPr/>
            </p:nvSpPr>
            <p:spPr>
              <a:xfrm>
                <a:off x="1623046" y="5185958"/>
                <a:ext cx="29090" cy="29090"/>
              </a:xfrm>
              <a:custGeom>
                <a:pathLst>
                  <a:path extrusionOk="0" h="224" w="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02" name="Shape 1802"/>
              <p:cNvSpPr/>
              <p:nvPr/>
            </p:nvSpPr>
            <p:spPr>
              <a:xfrm>
                <a:off x="525872" y="5304257"/>
                <a:ext cx="99819" cy="212758"/>
              </a:xfrm>
              <a:custGeom>
                <a:pathLst>
                  <a:path extrusionOk="0" h="1646" w="772">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03" name="Shape 1803"/>
              <p:cNvSpPr/>
              <p:nvPr/>
            </p:nvSpPr>
            <p:spPr>
              <a:xfrm>
                <a:off x="829369" y="5614812"/>
                <a:ext cx="37645" cy="69018"/>
              </a:xfrm>
              <a:custGeom>
                <a:pathLst>
                  <a:path extrusionOk="0" h="532" w="29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04" name="Shape 1804"/>
              <p:cNvSpPr/>
              <p:nvPr/>
            </p:nvSpPr>
            <p:spPr>
              <a:xfrm>
                <a:off x="878423" y="5597130"/>
                <a:ext cx="37645" cy="86699"/>
              </a:xfrm>
              <a:custGeom>
                <a:pathLst>
                  <a:path extrusionOk="0" h="669" w="292">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05" name="Shape 1805"/>
              <p:cNvSpPr/>
              <p:nvPr/>
            </p:nvSpPr>
            <p:spPr>
              <a:xfrm>
                <a:off x="924625" y="5532676"/>
                <a:ext cx="37646" cy="150584"/>
              </a:xfrm>
              <a:custGeom>
                <a:pathLst>
                  <a:path extrusionOk="0" h="1166" w="293">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06" name="Shape 1806"/>
              <p:cNvSpPr/>
              <p:nvPr/>
            </p:nvSpPr>
            <p:spPr>
              <a:xfrm>
                <a:off x="973678" y="5485903"/>
                <a:ext cx="37645" cy="197357"/>
              </a:xfrm>
              <a:custGeom>
                <a:pathLst>
                  <a:path extrusionOk="0" h="1526" w="292">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07" name="Shape 1807"/>
              <p:cNvSpPr/>
              <p:nvPr/>
            </p:nvSpPr>
            <p:spPr>
              <a:xfrm>
                <a:off x="1367094" y="5442671"/>
                <a:ext cx="82136" cy="42209"/>
              </a:xfrm>
              <a:custGeom>
                <a:pathLst>
                  <a:path extrusionOk="0" h="326" w="635">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08" name="Shape 1808"/>
              <p:cNvSpPr/>
              <p:nvPr/>
            </p:nvSpPr>
            <p:spPr>
              <a:xfrm>
                <a:off x="1387058" y="5387342"/>
                <a:ext cx="42209" cy="55329"/>
              </a:xfrm>
              <a:custGeom>
                <a:pathLst>
                  <a:path extrusionOk="0" h="429" w="326">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09" name="Shape 1809"/>
              <p:cNvSpPr/>
              <p:nvPr/>
            </p:nvSpPr>
            <p:spPr>
              <a:xfrm>
                <a:off x="1167455" y="5442671"/>
                <a:ext cx="82136" cy="42209"/>
              </a:xfrm>
              <a:custGeom>
                <a:pathLst>
                  <a:path extrusionOk="0" h="326" w="635">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10" name="Shape 1810"/>
              <p:cNvSpPr/>
              <p:nvPr/>
            </p:nvSpPr>
            <p:spPr>
              <a:xfrm>
                <a:off x="1189701" y="5387342"/>
                <a:ext cx="42208" cy="55329"/>
              </a:xfrm>
              <a:custGeom>
                <a:pathLst>
                  <a:path extrusionOk="0" h="429" w="327">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11" name="Shape 1811"/>
              <p:cNvSpPr/>
              <p:nvPr/>
            </p:nvSpPr>
            <p:spPr>
              <a:xfrm>
                <a:off x="1238755" y="5448944"/>
                <a:ext cx="139746" cy="75293"/>
              </a:xfrm>
              <a:custGeom>
                <a:pathLst>
                  <a:path extrusionOk="0" h="584" w="1081">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12" name="Shape 1812"/>
              <p:cNvSpPr/>
              <p:nvPr/>
            </p:nvSpPr>
            <p:spPr>
              <a:xfrm>
                <a:off x="1274120" y="5360532"/>
                <a:ext cx="69018" cy="90694"/>
              </a:xfrm>
              <a:custGeom>
                <a:pathLst>
                  <a:path extrusionOk="0" h="703" w="532">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13" name="Shape 1813"/>
              <p:cNvSpPr/>
              <p:nvPr/>
            </p:nvSpPr>
            <p:spPr>
              <a:xfrm>
                <a:off x="710370" y="4989055"/>
                <a:ext cx="27301" cy="128144"/>
              </a:xfrm>
              <a:custGeom>
                <a:pathLst>
                  <a:path extrusionOk="0" h="876" w="184">
                    <a:moveTo>
                      <a:pt x="128" y="0"/>
                    </a:moveTo>
                    <a:lnTo>
                      <a:pt x="0" y="91"/>
                    </a:lnTo>
                    <a:lnTo>
                      <a:pt x="0" y="164"/>
                    </a:lnTo>
                    <a:lnTo>
                      <a:pt x="110" y="109"/>
                    </a:lnTo>
                    <a:lnTo>
                      <a:pt x="110" y="875"/>
                    </a:lnTo>
                    <a:lnTo>
                      <a:pt x="183" y="875"/>
                    </a:lnTo>
                    <a:lnTo>
                      <a:pt x="183" y="0"/>
                    </a:lnTo>
                    <a:lnTo>
                      <a:pt x="128" y="0"/>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14" name="Shape 1814"/>
              <p:cNvSpPr/>
              <p:nvPr/>
            </p:nvSpPr>
            <p:spPr>
              <a:xfrm>
                <a:off x="662266" y="4911782"/>
                <a:ext cx="137160" cy="274320"/>
              </a:xfrm>
              <a:custGeom>
                <a:pathLst>
                  <a:path extrusionOk="0" h="1879" w="932">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nvGrpSpPr>
              <p:cNvPr id="1815" name="Shape 1815"/>
              <p:cNvGrpSpPr/>
              <p:nvPr/>
            </p:nvGrpSpPr>
            <p:grpSpPr>
              <a:xfrm>
                <a:off x="294961" y="4724894"/>
                <a:ext cx="1673161" cy="1173049"/>
                <a:chOff x="10120885" y="474343"/>
                <a:chExt cx="1673161" cy="1173049"/>
              </a:xfrm>
            </p:grpSpPr>
            <p:sp>
              <p:nvSpPr>
                <p:cNvPr id="1816" name="Shape 1816"/>
                <p:cNvSpPr/>
                <p:nvPr/>
              </p:nvSpPr>
              <p:spPr>
                <a:xfrm>
                  <a:off x="10120885" y="474343"/>
                  <a:ext cx="1673161" cy="1173049"/>
                </a:xfrm>
                <a:custGeom>
                  <a:pathLst>
                    <a:path extrusionOk="0" h="21600" w="2160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FFC72C"/>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grpSp>
              <p:nvGrpSpPr>
                <p:cNvPr id="1817" name="Shape 1817"/>
                <p:cNvGrpSpPr/>
                <p:nvPr/>
              </p:nvGrpSpPr>
              <p:grpSpPr>
                <a:xfrm>
                  <a:off x="10846782" y="924825"/>
                  <a:ext cx="569180" cy="569329"/>
                  <a:chOff x="10838372" y="908003"/>
                  <a:chExt cx="569180" cy="569329"/>
                </a:xfrm>
              </p:grpSpPr>
              <p:sp>
                <p:nvSpPr>
                  <p:cNvPr id="1818" name="Shape 1818"/>
                  <p:cNvSpPr/>
                  <p:nvPr/>
                </p:nvSpPr>
                <p:spPr>
                  <a:xfrm>
                    <a:off x="10838372" y="908003"/>
                    <a:ext cx="569180" cy="56932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pic>
                <p:nvPicPr>
                  <p:cNvPr id="1819" name="Shape 1819"/>
                  <p:cNvPicPr preferRelativeResize="0"/>
                  <p:nvPr/>
                </p:nvPicPr>
                <p:blipFill rotWithShape="1">
                  <a:blip r:embed="rId5">
                    <a:alphaModFix/>
                  </a:blip>
                  <a:srcRect b="0" l="0" r="0" t="0"/>
                  <a:stretch/>
                </p:blipFill>
                <p:spPr>
                  <a:xfrm>
                    <a:off x="10921738" y="1075520"/>
                    <a:ext cx="402447" cy="232796"/>
                  </a:xfrm>
                  <a:prstGeom prst="rect">
                    <a:avLst/>
                  </a:prstGeom>
                  <a:noFill/>
                  <a:ln>
                    <a:noFill/>
                  </a:ln>
                </p:spPr>
              </p:pic>
            </p:grpSp>
          </p:grpSp>
        </p:grpSp>
      </p:grpSp>
      <p:grpSp>
        <p:nvGrpSpPr>
          <p:cNvPr id="1820" name="Shape 1820"/>
          <p:cNvGrpSpPr/>
          <p:nvPr/>
        </p:nvGrpSpPr>
        <p:grpSpPr>
          <a:xfrm>
            <a:off x="2245475" y="4723707"/>
            <a:ext cx="1679421" cy="1175474"/>
            <a:chOff x="2245475" y="4723707"/>
            <a:chExt cx="1679421" cy="1175474"/>
          </a:xfrm>
        </p:grpSpPr>
        <p:sp>
          <p:nvSpPr>
            <p:cNvPr id="1821" name="Shape 1821"/>
            <p:cNvSpPr/>
            <p:nvPr/>
          </p:nvSpPr>
          <p:spPr>
            <a:xfrm>
              <a:off x="2251973" y="4727710"/>
              <a:ext cx="1662792" cy="1163836"/>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grpSp>
          <p:nvGrpSpPr>
            <p:cNvPr id="1822" name="Shape 1822"/>
            <p:cNvGrpSpPr/>
            <p:nvPr/>
          </p:nvGrpSpPr>
          <p:grpSpPr>
            <a:xfrm>
              <a:off x="2245475" y="4723707"/>
              <a:ext cx="1679421" cy="1175474"/>
              <a:chOff x="2245475" y="4723707"/>
              <a:chExt cx="1679421" cy="1175474"/>
            </a:xfrm>
          </p:grpSpPr>
          <p:sp>
            <p:nvSpPr>
              <p:cNvPr id="1823" name="Shape 1823"/>
              <p:cNvSpPr/>
              <p:nvPr/>
            </p:nvSpPr>
            <p:spPr>
              <a:xfrm>
                <a:off x="2245475" y="4723707"/>
                <a:ext cx="1679421" cy="1175474"/>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824" name="Shape 1824"/>
              <p:cNvSpPr/>
              <p:nvPr/>
            </p:nvSpPr>
            <p:spPr>
              <a:xfrm>
                <a:off x="3055563" y="4982619"/>
                <a:ext cx="159709" cy="157428"/>
              </a:xfrm>
              <a:custGeom>
                <a:pathLst>
                  <a:path extrusionOk="0" h="1218" w="1234">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25" name="Shape 1825"/>
              <p:cNvSpPr/>
              <p:nvPr/>
            </p:nvSpPr>
            <p:spPr>
              <a:xfrm>
                <a:off x="3168500" y="5040230"/>
                <a:ext cx="104382" cy="99819"/>
              </a:xfrm>
              <a:custGeom>
                <a:pathLst>
                  <a:path extrusionOk="0" h="772" w="806">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26" name="Shape 1826"/>
              <p:cNvSpPr/>
              <p:nvPr/>
            </p:nvSpPr>
            <p:spPr>
              <a:xfrm>
                <a:off x="3510687" y="5121503"/>
                <a:ext cx="161991" cy="226446"/>
              </a:xfrm>
              <a:custGeom>
                <a:pathLst>
                  <a:path extrusionOk="0" h="1749" w="1252">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27" name="Shape 1827"/>
              <p:cNvSpPr/>
              <p:nvPr/>
            </p:nvSpPr>
            <p:spPr>
              <a:xfrm>
                <a:off x="3577423" y="5185958"/>
                <a:ext cx="29090" cy="29090"/>
              </a:xfrm>
              <a:custGeom>
                <a:pathLst>
                  <a:path extrusionOk="0" h="224" w="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28" name="Shape 1828"/>
              <p:cNvSpPr/>
              <p:nvPr/>
            </p:nvSpPr>
            <p:spPr>
              <a:xfrm>
                <a:off x="2480250" y="5304257"/>
                <a:ext cx="99819" cy="212758"/>
              </a:xfrm>
              <a:custGeom>
                <a:pathLst>
                  <a:path extrusionOk="0" h="1646" w="772">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29" name="Shape 1829"/>
              <p:cNvSpPr/>
              <p:nvPr/>
            </p:nvSpPr>
            <p:spPr>
              <a:xfrm>
                <a:off x="2783746" y="5614812"/>
                <a:ext cx="37645" cy="69018"/>
              </a:xfrm>
              <a:custGeom>
                <a:pathLst>
                  <a:path extrusionOk="0" h="532" w="29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30" name="Shape 1830"/>
              <p:cNvSpPr/>
              <p:nvPr/>
            </p:nvSpPr>
            <p:spPr>
              <a:xfrm>
                <a:off x="2832800" y="5597130"/>
                <a:ext cx="37645" cy="86699"/>
              </a:xfrm>
              <a:custGeom>
                <a:pathLst>
                  <a:path extrusionOk="0" h="669" w="292">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31" name="Shape 1831"/>
              <p:cNvSpPr/>
              <p:nvPr/>
            </p:nvSpPr>
            <p:spPr>
              <a:xfrm>
                <a:off x="2879001" y="5532676"/>
                <a:ext cx="37646" cy="150584"/>
              </a:xfrm>
              <a:custGeom>
                <a:pathLst>
                  <a:path extrusionOk="0" h="1166" w="293">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32" name="Shape 1832"/>
              <p:cNvSpPr/>
              <p:nvPr/>
            </p:nvSpPr>
            <p:spPr>
              <a:xfrm>
                <a:off x="2928055" y="5485903"/>
                <a:ext cx="37645" cy="197357"/>
              </a:xfrm>
              <a:custGeom>
                <a:pathLst>
                  <a:path extrusionOk="0" h="1526" w="292">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33" name="Shape 1833"/>
              <p:cNvSpPr/>
              <p:nvPr/>
            </p:nvSpPr>
            <p:spPr>
              <a:xfrm>
                <a:off x="3321471" y="5442671"/>
                <a:ext cx="82136" cy="42209"/>
              </a:xfrm>
              <a:custGeom>
                <a:pathLst>
                  <a:path extrusionOk="0" h="326" w="635">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34" name="Shape 1834"/>
              <p:cNvSpPr/>
              <p:nvPr/>
            </p:nvSpPr>
            <p:spPr>
              <a:xfrm>
                <a:off x="3341435" y="5387342"/>
                <a:ext cx="42209" cy="55329"/>
              </a:xfrm>
              <a:custGeom>
                <a:pathLst>
                  <a:path extrusionOk="0" h="429" w="326">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35" name="Shape 1835"/>
              <p:cNvSpPr/>
              <p:nvPr/>
            </p:nvSpPr>
            <p:spPr>
              <a:xfrm>
                <a:off x="3121833" y="5442671"/>
                <a:ext cx="82136" cy="42209"/>
              </a:xfrm>
              <a:custGeom>
                <a:pathLst>
                  <a:path extrusionOk="0" h="326" w="635">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36" name="Shape 1836"/>
              <p:cNvSpPr/>
              <p:nvPr/>
            </p:nvSpPr>
            <p:spPr>
              <a:xfrm>
                <a:off x="3144078" y="5387342"/>
                <a:ext cx="42208" cy="55329"/>
              </a:xfrm>
              <a:custGeom>
                <a:pathLst>
                  <a:path extrusionOk="0" h="429" w="327">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37" name="Shape 1837"/>
              <p:cNvSpPr/>
              <p:nvPr/>
            </p:nvSpPr>
            <p:spPr>
              <a:xfrm>
                <a:off x="3193133" y="5448944"/>
                <a:ext cx="139746" cy="75293"/>
              </a:xfrm>
              <a:custGeom>
                <a:pathLst>
                  <a:path extrusionOk="0" h="584" w="1081">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38" name="Shape 1838"/>
              <p:cNvSpPr/>
              <p:nvPr/>
            </p:nvSpPr>
            <p:spPr>
              <a:xfrm>
                <a:off x="3228497" y="5360532"/>
                <a:ext cx="69018" cy="90694"/>
              </a:xfrm>
              <a:custGeom>
                <a:pathLst>
                  <a:path extrusionOk="0" h="703" w="532">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39" name="Shape 1839"/>
              <p:cNvSpPr/>
              <p:nvPr/>
            </p:nvSpPr>
            <p:spPr>
              <a:xfrm>
                <a:off x="2664748" y="4989055"/>
                <a:ext cx="27301" cy="128144"/>
              </a:xfrm>
              <a:custGeom>
                <a:pathLst>
                  <a:path extrusionOk="0" h="876" w="184">
                    <a:moveTo>
                      <a:pt x="128" y="0"/>
                    </a:moveTo>
                    <a:lnTo>
                      <a:pt x="0" y="91"/>
                    </a:lnTo>
                    <a:lnTo>
                      <a:pt x="0" y="164"/>
                    </a:lnTo>
                    <a:lnTo>
                      <a:pt x="110" y="109"/>
                    </a:lnTo>
                    <a:lnTo>
                      <a:pt x="110" y="875"/>
                    </a:lnTo>
                    <a:lnTo>
                      <a:pt x="183" y="875"/>
                    </a:lnTo>
                    <a:lnTo>
                      <a:pt x="183" y="0"/>
                    </a:lnTo>
                    <a:lnTo>
                      <a:pt x="128" y="0"/>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40" name="Shape 1840"/>
              <p:cNvSpPr/>
              <p:nvPr/>
            </p:nvSpPr>
            <p:spPr>
              <a:xfrm>
                <a:off x="2616643" y="4911782"/>
                <a:ext cx="137160" cy="274320"/>
              </a:xfrm>
              <a:custGeom>
                <a:pathLst>
                  <a:path extrusionOk="0" h="1879" w="932">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nvGrpSpPr>
              <p:cNvPr id="1841" name="Shape 1841"/>
              <p:cNvGrpSpPr/>
              <p:nvPr/>
            </p:nvGrpSpPr>
            <p:grpSpPr>
              <a:xfrm>
                <a:off x="2249350" y="4724903"/>
                <a:ext cx="1673140" cy="1173033"/>
                <a:chOff x="10120896" y="474352"/>
                <a:chExt cx="1673140" cy="1173033"/>
              </a:xfrm>
            </p:grpSpPr>
            <p:sp>
              <p:nvSpPr>
                <p:cNvPr id="1842" name="Shape 1842"/>
                <p:cNvSpPr/>
                <p:nvPr/>
              </p:nvSpPr>
              <p:spPr>
                <a:xfrm>
                  <a:off x="10120896" y="474352"/>
                  <a:ext cx="1673140" cy="1173033"/>
                </a:xfrm>
                <a:custGeom>
                  <a:pathLst>
                    <a:path extrusionOk="0" h="21600" w="2160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00B2A9"/>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grpSp>
              <p:nvGrpSpPr>
                <p:cNvPr id="1843" name="Shape 1843"/>
                <p:cNvGrpSpPr/>
                <p:nvPr/>
              </p:nvGrpSpPr>
              <p:grpSpPr>
                <a:xfrm>
                  <a:off x="10438814" y="1042883"/>
                  <a:ext cx="603552" cy="603710"/>
                  <a:chOff x="0" y="0"/>
                  <a:chExt cx="1207419" cy="1207419"/>
                </a:xfrm>
              </p:grpSpPr>
              <p:sp>
                <p:nvSpPr>
                  <p:cNvPr id="1844" name="Shape 1844"/>
                  <p:cNvSpPr/>
                  <p:nvPr/>
                </p:nvSpPr>
                <p:spPr>
                  <a:xfrm>
                    <a:off x="0" y="0"/>
                    <a:ext cx="1207419" cy="120741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pic>
                <p:nvPicPr>
                  <p:cNvPr id="1845" name="Shape 1845"/>
                  <p:cNvPicPr preferRelativeResize="0"/>
                  <p:nvPr/>
                </p:nvPicPr>
                <p:blipFill rotWithShape="1">
                  <a:blip r:embed="rId6">
                    <a:alphaModFix/>
                  </a:blip>
                  <a:srcRect b="0" l="0" r="0" t="0"/>
                  <a:stretch/>
                </p:blipFill>
                <p:spPr>
                  <a:xfrm>
                    <a:off x="309606" y="288304"/>
                    <a:ext cx="588277" cy="630897"/>
                  </a:xfrm>
                  <a:prstGeom prst="rect">
                    <a:avLst/>
                  </a:prstGeom>
                  <a:noFill/>
                  <a:ln>
                    <a:noFill/>
                  </a:ln>
                </p:spPr>
              </p:pic>
            </p:grpSp>
          </p:grpSp>
        </p:grpSp>
      </p:grpSp>
      <p:grpSp>
        <p:nvGrpSpPr>
          <p:cNvPr id="1846" name="Shape 1846"/>
          <p:cNvGrpSpPr/>
          <p:nvPr/>
        </p:nvGrpSpPr>
        <p:grpSpPr>
          <a:xfrm>
            <a:off x="4200828" y="4723707"/>
            <a:ext cx="1686653" cy="1175474"/>
            <a:chOff x="4200828" y="4723707"/>
            <a:chExt cx="1686653" cy="1175474"/>
          </a:xfrm>
        </p:grpSpPr>
        <p:sp>
          <p:nvSpPr>
            <p:cNvPr id="1847" name="Shape 1847"/>
            <p:cNvSpPr/>
            <p:nvPr/>
          </p:nvSpPr>
          <p:spPr>
            <a:xfrm>
              <a:off x="4214558" y="4727710"/>
              <a:ext cx="1662792" cy="1163836"/>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848" name="Shape 1848"/>
            <p:cNvSpPr/>
            <p:nvPr/>
          </p:nvSpPr>
          <p:spPr>
            <a:xfrm>
              <a:off x="4208060" y="4723707"/>
              <a:ext cx="1679421" cy="1175474"/>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849" name="Shape 1849"/>
            <p:cNvSpPr/>
            <p:nvPr/>
          </p:nvSpPr>
          <p:spPr>
            <a:xfrm>
              <a:off x="5018148" y="4982619"/>
              <a:ext cx="159709" cy="157428"/>
            </a:xfrm>
            <a:custGeom>
              <a:pathLst>
                <a:path extrusionOk="0" h="1218" w="1234">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50" name="Shape 1850"/>
            <p:cNvSpPr/>
            <p:nvPr/>
          </p:nvSpPr>
          <p:spPr>
            <a:xfrm>
              <a:off x="5131087" y="5040230"/>
              <a:ext cx="104382" cy="99819"/>
            </a:xfrm>
            <a:custGeom>
              <a:pathLst>
                <a:path extrusionOk="0" h="772" w="806">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51" name="Shape 1851"/>
            <p:cNvSpPr/>
            <p:nvPr/>
          </p:nvSpPr>
          <p:spPr>
            <a:xfrm>
              <a:off x="5473273" y="5121503"/>
              <a:ext cx="161991" cy="226446"/>
            </a:xfrm>
            <a:custGeom>
              <a:pathLst>
                <a:path extrusionOk="0" h="1749" w="1252">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52" name="Shape 1852"/>
            <p:cNvSpPr/>
            <p:nvPr/>
          </p:nvSpPr>
          <p:spPr>
            <a:xfrm>
              <a:off x="5540010" y="5185958"/>
              <a:ext cx="29090" cy="29090"/>
            </a:xfrm>
            <a:custGeom>
              <a:pathLst>
                <a:path extrusionOk="0" h="224" w="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53" name="Shape 1853"/>
            <p:cNvSpPr/>
            <p:nvPr/>
          </p:nvSpPr>
          <p:spPr>
            <a:xfrm>
              <a:off x="4442835" y="5304257"/>
              <a:ext cx="99819" cy="212758"/>
            </a:xfrm>
            <a:custGeom>
              <a:pathLst>
                <a:path extrusionOk="0" h="1646" w="772">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F2F2F2">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54" name="Shape 1854"/>
            <p:cNvSpPr/>
            <p:nvPr/>
          </p:nvSpPr>
          <p:spPr>
            <a:xfrm>
              <a:off x="4746332" y="5614812"/>
              <a:ext cx="37645" cy="69018"/>
            </a:xfrm>
            <a:custGeom>
              <a:pathLst>
                <a:path extrusionOk="0" h="532" w="29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55" name="Shape 1855"/>
            <p:cNvSpPr/>
            <p:nvPr/>
          </p:nvSpPr>
          <p:spPr>
            <a:xfrm>
              <a:off x="4795385" y="5597130"/>
              <a:ext cx="37645" cy="86699"/>
            </a:xfrm>
            <a:custGeom>
              <a:pathLst>
                <a:path extrusionOk="0" h="669" w="292">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56" name="Shape 1856"/>
            <p:cNvSpPr/>
            <p:nvPr/>
          </p:nvSpPr>
          <p:spPr>
            <a:xfrm>
              <a:off x="4841587" y="5532676"/>
              <a:ext cx="37646" cy="150584"/>
            </a:xfrm>
            <a:custGeom>
              <a:pathLst>
                <a:path extrusionOk="0" h="1166" w="293">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57" name="Shape 1857"/>
            <p:cNvSpPr/>
            <p:nvPr/>
          </p:nvSpPr>
          <p:spPr>
            <a:xfrm>
              <a:off x="4890641" y="5485903"/>
              <a:ext cx="37645" cy="197357"/>
            </a:xfrm>
            <a:custGeom>
              <a:pathLst>
                <a:path extrusionOk="0" h="1526" w="292">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58" name="Shape 1858"/>
            <p:cNvSpPr/>
            <p:nvPr/>
          </p:nvSpPr>
          <p:spPr>
            <a:xfrm>
              <a:off x="5284057" y="5442671"/>
              <a:ext cx="82136" cy="42209"/>
            </a:xfrm>
            <a:custGeom>
              <a:pathLst>
                <a:path extrusionOk="0" h="326" w="635">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59" name="Shape 1859"/>
            <p:cNvSpPr/>
            <p:nvPr/>
          </p:nvSpPr>
          <p:spPr>
            <a:xfrm>
              <a:off x="5304021" y="5387342"/>
              <a:ext cx="42209" cy="55329"/>
            </a:xfrm>
            <a:custGeom>
              <a:pathLst>
                <a:path extrusionOk="0" h="429" w="326">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60" name="Shape 1860"/>
            <p:cNvSpPr/>
            <p:nvPr/>
          </p:nvSpPr>
          <p:spPr>
            <a:xfrm>
              <a:off x="5084419" y="5442671"/>
              <a:ext cx="82136" cy="42209"/>
            </a:xfrm>
            <a:custGeom>
              <a:pathLst>
                <a:path extrusionOk="0" h="326" w="635">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61" name="Shape 1861"/>
            <p:cNvSpPr/>
            <p:nvPr/>
          </p:nvSpPr>
          <p:spPr>
            <a:xfrm>
              <a:off x="5106664" y="5387342"/>
              <a:ext cx="42208" cy="55329"/>
            </a:xfrm>
            <a:custGeom>
              <a:pathLst>
                <a:path extrusionOk="0" h="429" w="327">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62" name="Shape 1862"/>
            <p:cNvSpPr/>
            <p:nvPr/>
          </p:nvSpPr>
          <p:spPr>
            <a:xfrm>
              <a:off x="5155719" y="5448944"/>
              <a:ext cx="139746" cy="75293"/>
            </a:xfrm>
            <a:custGeom>
              <a:pathLst>
                <a:path extrusionOk="0" h="584" w="1081">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63" name="Shape 1863"/>
            <p:cNvSpPr/>
            <p:nvPr/>
          </p:nvSpPr>
          <p:spPr>
            <a:xfrm>
              <a:off x="5191082" y="5360532"/>
              <a:ext cx="69018" cy="90694"/>
            </a:xfrm>
            <a:custGeom>
              <a:pathLst>
                <a:path extrusionOk="0" h="703" w="532">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64" name="Shape 1864"/>
            <p:cNvSpPr/>
            <p:nvPr/>
          </p:nvSpPr>
          <p:spPr>
            <a:xfrm>
              <a:off x="4627333" y="4989055"/>
              <a:ext cx="27301" cy="128144"/>
            </a:xfrm>
            <a:custGeom>
              <a:pathLst>
                <a:path extrusionOk="0" h="876" w="184">
                  <a:moveTo>
                    <a:pt x="128" y="0"/>
                  </a:moveTo>
                  <a:lnTo>
                    <a:pt x="0" y="91"/>
                  </a:lnTo>
                  <a:lnTo>
                    <a:pt x="0" y="164"/>
                  </a:lnTo>
                  <a:lnTo>
                    <a:pt x="110" y="109"/>
                  </a:lnTo>
                  <a:lnTo>
                    <a:pt x="110" y="875"/>
                  </a:lnTo>
                  <a:lnTo>
                    <a:pt x="183" y="875"/>
                  </a:lnTo>
                  <a:lnTo>
                    <a:pt x="183" y="0"/>
                  </a:lnTo>
                  <a:lnTo>
                    <a:pt x="128" y="0"/>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65" name="Shape 1865"/>
            <p:cNvSpPr/>
            <p:nvPr/>
          </p:nvSpPr>
          <p:spPr>
            <a:xfrm>
              <a:off x="4579230" y="4911782"/>
              <a:ext cx="137160" cy="274320"/>
            </a:xfrm>
            <a:custGeom>
              <a:pathLst>
                <a:path extrusionOk="0" h="1879" w="932">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66" name="Shape 1866"/>
            <p:cNvSpPr/>
            <p:nvPr/>
          </p:nvSpPr>
          <p:spPr>
            <a:xfrm>
              <a:off x="4209237" y="4724582"/>
              <a:ext cx="1674054" cy="1173673"/>
            </a:xfrm>
            <a:custGeom>
              <a:pathLst>
                <a:path extrusionOk="0" h="21600" w="2160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0047CE"/>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1867" name="Shape 1867"/>
            <p:cNvSpPr/>
            <p:nvPr/>
          </p:nvSpPr>
          <p:spPr>
            <a:xfrm>
              <a:off x="4200828" y="5140544"/>
              <a:ext cx="569484" cy="563720"/>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7CE"/>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 </a:t>
              </a:r>
            </a:p>
          </p:txBody>
        </p:sp>
        <p:pic>
          <p:nvPicPr>
            <p:cNvPr id="1868" name="Shape 1868"/>
            <p:cNvPicPr preferRelativeResize="0"/>
            <p:nvPr/>
          </p:nvPicPr>
          <p:blipFill rotWithShape="1">
            <a:blip r:embed="rId7">
              <a:alphaModFix/>
            </a:blip>
            <a:srcRect b="0" l="0" r="0" t="0"/>
            <a:stretch/>
          </p:blipFill>
          <p:spPr>
            <a:xfrm>
              <a:off x="4410108" y="5256951"/>
              <a:ext cx="156961" cy="337830"/>
            </a:xfrm>
            <a:prstGeom prst="rect">
              <a:avLst/>
            </a:prstGeom>
            <a:noFill/>
            <a:ln>
              <a:noFill/>
            </a:ln>
          </p:spPr>
        </p:pic>
      </p:grpSp>
      <p:grpSp>
        <p:nvGrpSpPr>
          <p:cNvPr id="1869" name="Shape 1869"/>
          <p:cNvGrpSpPr/>
          <p:nvPr/>
        </p:nvGrpSpPr>
        <p:grpSpPr>
          <a:xfrm>
            <a:off x="7023022" y="2505483"/>
            <a:ext cx="4180119" cy="3005455"/>
            <a:chOff x="7023022" y="2505483"/>
            <a:chExt cx="4180119" cy="3005455"/>
          </a:xfrm>
        </p:grpSpPr>
        <p:grpSp>
          <p:nvGrpSpPr>
            <p:cNvPr id="1870" name="Shape 1870"/>
            <p:cNvGrpSpPr/>
            <p:nvPr/>
          </p:nvGrpSpPr>
          <p:grpSpPr>
            <a:xfrm>
              <a:off x="7110256" y="2611944"/>
              <a:ext cx="3992851" cy="2797331"/>
              <a:chOff x="0" y="0"/>
              <a:chExt cx="18731031" cy="13122676"/>
            </a:xfrm>
          </p:grpSpPr>
          <p:pic>
            <p:nvPicPr>
              <p:cNvPr id="1871" name="Shape 1871"/>
              <p:cNvPicPr preferRelativeResize="0"/>
              <p:nvPr/>
            </p:nvPicPr>
            <p:blipFill rotWithShape="1">
              <a:blip r:embed="rId8">
                <a:alphaModFix/>
              </a:blip>
              <a:srcRect b="0" l="0" r="0" t="0"/>
              <a:stretch/>
            </p:blipFill>
            <p:spPr>
              <a:xfrm>
                <a:off x="0" y="0"/>
                <a:ext cx="18731031" cy="13122676"/>
              </a:xfrm>
              <a:prstGeom prst="rect">
                <a:avLst/>
              </a:prstGeom>
              <a:noFill/>
              <a:ln>
                <a:noFill/>
              </a:ln>
            </p:spPr>
          </p:pic>
          <p:pic>
            <p:nvPicPr>
              <p:cNvPr id="1872" name="Shape 1872"/>
              <p:cNvPicPr preferRelativeResize="0"/>
              <p:nvPr/>
            </p:nvPicPr>
            <p:blipFill rotWithShape="1">
              <a:blip r:embed="rId9">
                <a:alphaModFix amt="24965"/>
              </a:blip>
              <a:srcRect b="0" l="0" r="0" t="0"/>
              <a:stretch/>
            </p:blipFill>
            <p:spPr>
              <a:xfrm>
                <a:off x="0" y="0"/>
                <a:ext cx="18731031" cy="13122676"/>
              </a:xfrm>
              <a:prstGeom prst="rect">
                <a:avLst/>
              </a:prstGeom>
              <a:noFill/>
              <a:ln>
                <a:noFill/>
              </a:ln>
            </p:spPr>
          </p:pic>
        </p:grpSp>
        <p:pic>
          <p:nvPicPr>
            <p:cNvPr id="1873" name="Shape 1873"/>
            <p:cNvPicPr preferRelativeResize="0"/>
            <p:nvPr/>
          </p:nvPicPr>
          <p:blipFill rotWithShape="1">
            <a:blip r:embed="rId10">
              <a:alphaModFix/>
            </a:blip>
            <a:srcRect b="21329" l="20094" r="20094" t="21330"/>
            <a:stretch/>
          </p:blipFill>
          <p:spPr>
            <a:xfrm>
              <a:off x="7035778" y="2514600"/>
              <a:ext cx="4154865" cy="2987300"/>
            </a:xfrm>
            <a:prstGeom prst="rect">
              <a:avLst/>
            </a:prstGeom>
            <a:noFill/>
            <a:ln>
              <a:noFill/>
            </a:ln>
          </p:spPr>
        </p:pic>
        <p:sp>
          <p:nvSpPr>
            <p:cNvPr id="1874" name="Shape 1874"/>
            <p:cNvSpPr/>
            <p:nvPr/>
          </p:nvSpPr>
          <p:spPr>
            <a:xfrm>
              <a:off x="9364300" y="2985468"/>
              <a:ext cx="1748975" cy="1748975"/>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F17428">
                    <a:alpha val="56470"/>
                  </a:srgbClr>
                </a:gs>
                <a:gs pos="61218">
                  <a:srgbClr val="F88E4B">
                    <a:alpha val="56470"/>
                  </a:srgbClr>
                </a:gs>
                <a:gs pos="100000">
                  <a:srgbClr val="FFA76E">
                    <a:alpha val="56470"/>
                  </a:srgbClr>
                </a:gs>
              </a:gsLst>
              <a:lin ang="16180031" scaled="0"/>
            </a:gra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 </a:t>
              </a:r>
            </a:p>
          </p:txBody>
        </p:sp>
        <p:sp>
          <p:nvSpPr>
            <p:cNvPr id="1875" name="Shape 1875"/>
            <p:cNvSpPr/>
            <p:nvPr/>
          </p:nvSpPr>
          <p:spPr>
            <a:xfrm>
              <a:off x="7868575" y="3966141"/>
              <a:ext cx="1443455" cy="1443455"/>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4BDBE1">
                    <a:alpha val="49803"/>
                  </a:srgbClr>
                </a:gs>
                <a:gs pos="100000">
                  <a:srgbClr val="00D48A">
                    <a:alpha val="49803"/>
                  </a:srgbClr>
                </a:gs>
              </a:gsLst>
              <a:lin ang="5400000" scaled="0"/>
            </a:gradFill>
            <a:ln>
              <a:noFill/>
            </a:ln>
          </p:spPr>
          <p:txBody>
            <a:bodyPr anchorCtr="0" anchor="t" bIns="45700" lIns="45700" rIns="45700" tIns="45700">
              <a:noAutofit/>
            </a:bodyPr>
            <a:lstStyle/>
            <a:p>
              <a:pPr indent="0" lvl="0" marL="0" marR="0" rtl="0" algn="ctr">
                <a:spcBef>
                  <a:spcPts val="0"/>
                </a:spcBef>
                <a:buSzPct val="25000"/>
                <a:buNone/>
              </a:pPr>
              <a:r>
                <a:rPr b="0" baseline="0" i="0" lang="en-US" sz="1200" u="none" cap="none" strike="noStrike">
                  <a:solidFill>
                    <a:srgbClr val="FFFFFF"/>
                  </a:solidFill>
                  <a:latin typeface="Arial"/>
                  <a:ea typeface="Arial"/>
                  <a:cs typeface="Arial"/>
                  <a:sym typeface="Arial"/>
                </a:rPr>
                <a:t> </a:t>
              </a:r>
            </a:p>
          </p:txBody>
        </p:sp>
        <p:sp>
          <p:nvSpPr>
            <p:cNvPr id="1876" name="Shape 1876"/>
            <p:cNvSpPr/>
            <p:nvPr/>
          </p:nvSpPr>
          <p:spPr>
            <a:xfrm>
              <a:off x="8840535" y="3682210"/>
              <a:ext cx="1356275" cy="1356273"/>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F5ED5F">
                    <a:alpha val="47843"/>
                  </a:srgbClr>
                </a:gs>
                <a:gs pos="41413">
                  <a:srgbClr val="F5CB45">
                    <a:alpha val="47843"/>
                  </a:srgbClr>
                </a:gs>
                <a:gs pos="100000">
                  <a:srgbClr val="F4A92C">
                    <a:alpha val="47843"/>
                  </a:srgbClr>
                </a:gs>
              </a:gsLst>
              <a:lin ang="5299955" scaled="0"/>
            </a:gra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 </a:t>
              </a:r>
            </a:p>
          </p:txBody>
        </p:sp>
        <p:sp>
          <p:nvSpPr>
            <p:cNvPr id="1877" name="Shape 1877"/>
            <p:cNvSpPr/>
            <p:nvPr/>
          </p:nvSpPr>
          <p:spPr>
            <a:xfrm>
              <a:off x="8577025" y="2694632"/>
              <a:ext cx="1408832" cy="1408832"/>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610986">
                    <a:alpha val="80000"/>
                  </a:srgbClr>
                </a:gs>
                <a:gs pos="74096">
                  <a:srgbClr val="8642A5">
                    <a:alpha val="56862"/>
                  </a:srgbClr>
                </a:gs>
                <a:gs pos="100000">
                  <a:srgbClr val="AB7BC4">
                    <a:alpha val="34117"/>
                  </a:srgbClr>
                </a:gs>
              </a:gsLst>
              <a:lin ang="16129140" scaled="0"/>
            </a:gradFill>
            <a:ln>
              <a:noFill/>
            </a:ln>
          </p:spPr>
          <p:txBody>
            <a:bodyPr anchorCtr="0" anchor="ctr" bIns="0" lIns="0" rIns="0" tIns="0">
              <a:noAutofit/>
            </a:bodyPr>
            <a:lstStyle/>
            <a:p>
              <a:pPr indent="0" lvl="0" marL="0" marR="0" rtl="0" algn="ctr">
                <a:spcBef>
                  <a:spcPts val="0"/>
                </a:spcBef>
                <a:buNone/>
              </a:pPr>
              <a:r>
                <a:t/>
              </a:r>
              <a:endParaRPr b="0" baseline="0" i="0" sz="1200" u="none" cap="none" strike="noStrike">
                <a:solidFill>
                  <a:schemeClr val="dk1"/>
                </a:solidFill>
                <a:latin typeface="Arial"/>
                <a:ea typeface="Arial"/>
                <a:cs typeface="Arial"/>
                <a:sym typeface="Arial"/>
              </a:endParaRPr>
            </a:p>
          </p:txBody>
        </p:sp>
        <p:sp>
          <p:nvSpPr>
            <p:cNvPr id="1878" name="Shape 1878"/>
            <p:cNvSpPr/>
            <p:nvPr/>
          </p:nvSpPr>
          <p:spPr>
            <a:xfrm>
              <a:off x="7380129" y="2597268"/>
              <a:ext cx="1567459" cy="156745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52A3DE">
                    <a:alpha val="47843"/>
                  </a:srgbClr>
                </a:gs>
                <a:gs pos="100000">
                  <a:srgbClr val="004194">
                    <a:alpha val="41960"/>
                  </a:srgbClr>
                </a:gs>
              </a:gsLst>
              <a:lin ang="3148304" scaled="0"/>
            </a:gradFill>
            <a:ln>
              <a:noFill/>
            </a:ln>
          </p:spPr>
          <p:txBody>
            <a:bodyPr anchorCtr="0" anchor="ctr" bIns="0" lIns="0" rIns="0" tIns="0">
              <a:noAutofit/>
            </a:bodyPr>
            <a:lstStyle/>
            <a:p>
              <a:pPr indent="0" lvl="0" marL="0" marR="0" rtl="0" algn="ctr">
                <a:spcBef>
                  <a:spcPts val="0"/>
                </a:spcBef>
                <a:buNone/>
              </a:pPr>
              <a:r>
                <a:t/>
              </a:r>
              <a:endParaRPr b="0" baseline="0" i="0" sz="1200" u="none" cap="none" strike="noStrike">
                <a:solidFill>
                  <a:schemeClr val="dk1"/>
                </a:solidFill>
                <a:latin typeface="Arial"/>
                <a:ea typeface="Arial"/>
                <a:cs typeface="Arial"/>
                <a:sym typeface="Arial"/>
              </a:endParaRPr>
            </a:p>
          </p:txBody>
        </p:sp>
        <p:sp>
          <p:nvSpPr>
            <p:cNvPr id="1879" name="Shape 1879"/>
            <p:cNvSpPr/>
            <p:nvPr/>
          </p:nvSpPr>
          <p:spPr>
            <a:xfrm>
              <a:off x="7112785" y="3593514"/>
              <a:ext cx="1360189" cy="136014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32466">
                    <a:alpha val="80000"/>
                  </a:srgbClr>
                </a:gs>
                <a:gs pos="56968">
                  <a:srgbClr val="114B99">
                    <a:alpha val="56862"/>
                  </a:srgbClr>
                </a:gs>
                <a:gs pos="100000">
                  <a:srgbClr val="1F72CB">
                    <a:alpha val="34117"/>
                  </a:srgbClr>
                </a:gs>
              </a:gsLst>
              <a:lin ang="20393524" scaled="0"/>
            </a:gradFill>
            <a:ln>
              <a:noFill/>
            </a:ln>
          </p:spPr>
          <p:txBody>
            <a:bodyPr anchorCtr="0" anchor="ctr" bIns="0" lIns="0" rIns="0" tIns="0">
              <a:noAutofit/>
            </a:bodyPr>
            <a:lstStyle/>
            <a:p>
              <a:pPr indent="0" lvl="0" marL="0" marR="0" rtl="0" algn="ctr">
                <a:spcBef>
                  <a:spcPts val="0"/>
                </a:spcBef>
                <a:buNone/>
              </a:pPr>
              <a:r>
                <a:t/>
              </a:r>
              <a:endParaRPr b="0" baseline="0" i="0" sz="1200" u="none" cap="none" strike="noStrike">
                <a:solidFill>
                  <a:schemeClr val="dk1"/>
                </a:solidFill>
                <a:latin typeface="Arial"/>
                <a:ea typeface="Arial"/>
                <a:cs typeface="Arial"/>
                <a:sym typeface="Arial"/>
              </a:endParaRPr>
            </a:p>
          </p:txBody>
        </p:sp>
        <p:pic>
          <p:nvPicPr>
            <p:cNvPr id="1880" name="Shape 1880"/>
            <p:cNvPicPr preferRelativeResize="0"/>
            <p:nvPr/>
          </p:nvPicPr>
          <p:blipFill rotWithShape="1">
            <a:blip r:embed="rId11">
              <a:alphaModFix/>
            </a:blip>
            <a:srcRect b="0" l="0" r="0" t="0"/>
            <a:stretch/>
          </p:blipFill>
          <p:spPr>
            <a:xfrm>
              <a:off x="7547143" y="2737571"/>
              <a:ext cx="3231606" cy="2438948"/>
            </a:xfrm>
            <a:prstGeom prst="rect">
              <a:avLst/>
            </a:prstGeom>
            <a:noFill/>
            <a:ln>
              <a:noFill/>
            </a:ln>
          </p:spPr>
        </p:pic>
        <p:grpSp>
          <p:nvGrpSpPr>
            <p:cNvPr id="1881" name="Shape 1881"/>
            <p:cNvGrpSpPr/>
            <p:nvPr/>
          </p:nvGrpSpPr>
          <p:grpSpPr>
            <a:xfrm>
              <a:off x="7023022" y="2505483"/>
              <a:ext cx="4180119" cy="3005455"/>
              <a:chOff x="1172435" y="1761467"/>
              <a:chExt cx="5595864" cy="4023357"/>
            </a:xfrm>
          </p:grpSpPr>
          <p:grpSp>
            <p:nvGrpSpPr>
              <p:cNvPr id="1882" name="Shape 1882"/>
              <p:cNvGrpSpPr/>
              <p:nvPr/>
            </p:nvGrpSpPr>
            <p:grpSpPr>
              <a:xfrm>
                <a:off x="1172435" y="1761467"/>
                <a:ext cx="5595864" cy="4023357"/>
                <a:chOff x="3262423" y="1842491"/>
                <a:chExt cx="5595857" cy="4023361"/>
              </a:xfrm>
            </p:grpSpPr>
            <p:sp>
              <p:nvSpPr>
                <p:cNvPr id="1883" name="Shape 1883"/>
                <p:cNvSpPr/>
                <p:nvPr/>
              </p:nvSpPr>
              <p:spPr>
                <a:xfrm>
                  <a:off x="3363978" y="1981460"/>
                  <a:ext cx="5386446" cy="3769144"/>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rgbClr val="00A1DB">
                    <a:alpha val="54509"/>
                  </a:srgbClr>
                </a:solidFill>
                <a:ln>
                  <a:noFill/>
                </a:ln>
              </p:spPr>
              <p:txBody>
                <a:bodyPr anchorCtr="0" anchor="ctr" bIns="45700" lIns="45700" rIns="45700" tIns="45700">
                  <a:noAutofit/>
                </a:bodyPr>
                <a:lstStyle/>
                <a:p>
                  <a:pPr indent="0" lvl="0" marL="0" marR="0" rtl="0" algn="ctr">
                    <a:lnSpc>
                      <a:spcPct val="93000"/>
                    </a:lnSpc>
                    <a:spcBef>
                      <a:spcPts val="0"/>
                    </a:spcBef>
                    <a:buNone/>
                  </a:pPr>
                  <a:r>
                    <a:t/>
                  </a:r>
                  <a:endParaRPr b="0" baseline="0" i="0" sz="1200" u="none" cap="none" strike="noStrike">
                    <a:solidFill>
                      <a:schemeClr val="dk1"/>
                    </a:solidFill>
                    <a:latin typeface="Arial"/>
                    <a:ea typeface="Arial"/>
                    <a:cs typeface="Arial"/>
                    <a:sym typeface="Arial"/>
                  </a:endParaRPr>
                </a:p>
              </p:txBody>
            </p:sp>
            <p:pic>
              <p:nvPicPr>
                <p:cNvPr id="1884" name="Shape 1884"/>
                <p:cNvPicPr preferRelativeResize="0"/>
                <p:nvPr/>
              </p:nvPicPr>
              <p:blipFill rotWithShape="1">
                <a:blip r:embed="rId12">
                  <a:alphaModFix/>
                </a:blip>
                <a:srcRect b="0" l="0" r="0" t="0"/>
                <a:stretch/>
              </p:blipFill>
              <p:spPr>
                <a:xfrm>
                  <a:off x="3262423" y="1842491"/>
                  <a:ext cx="5595857" cy="4023361"/>
                </a:xfrm>
                <a:prstGeom prst="rect">
                  <a:avLst/>
                </a:prstGeom>
                <a:noFill/>
                <a:ln>
                  <a:noFill/>
                </a:ln>
              </p:spPr>
            </p:pic>
            <p:sp>
              <p:nvSpPr>
                <p:cNvPr id="1885" name="Shape 1885"/>
                <p:cNvSpPr/>
                <p:nvPr/>
              </p:nvSpPr>
              <p:spPr>
                <a:xfrm>
                  <a:off x="6430964" y="2484310"/>
                  <a:ext cx="2324475" cy="2353606"/>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alpha val="56470"/>
                  </a:schemeClr>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 </a:t>
                  </a:r>
                </a:p>
              </p:txBody>
            </p:sp>
            <p:sp>
              <p:nvSpPr>
                <p:cNvPr id="1886" name="Shape 1886"/>
                <p:cNvSpPr/>
                <p:nvPr/>
              </p:nvSpPr>
              <p:spPr>
                <a:xfrm>
                  <a:off x="4389712" y="3808280"/>
                  <a:ext cx="1942426" cy="1942428"/>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62CCC7"/>
                    </a:gs>
                    <a:gs pos="100000">
                      <a:schemeClr val="accent3"/>
                    </a:gs>
                  </a:gsLst>
                  <a:lin ang="5400000" scaled="0"/>
                </a:gradFill>
                <a:ln>
                  <a:noFill/>
                </a:ln>
              </p:spPr>
              <p:txBody>
                <a:bodyPr anchorCtr="0" anchor="t" bIns="45700" lIns="45700" rIns="45700" tIns="45700">
                  <a:noAutofit/>
                </a:bodyPr>
                <a:lstStyle/>
                <a:p>
                  <a:pPr indent="0" lvl="0" marL="0" marR="0" rtl="0" algn="ctr">
                    <a:spcBef>
                      <a:spcPts val="0"/>
                    </a:spcBef>
                    <a:buSzPct val="25000"/>
                    <a:buNone/>
                  </a:pPr>
                  <a:r>
                    <a:rPr b="0" baseline="0" i="0" lang="en-US" sz="1200" u="none" cap="none" strike="noStrike">
                      <a:solidFill>
                        <a:schemeClr val="dk1"/>
                      </a:solidFill>
                      <a:latin typeface="Arial"/>
                      <a:ea typeface="Arial"/>
                      <a:cs typeface="Arial"/>
                      <a:sym typeface="Arial"/>
                    </a:rPr>
                    <a:t> </a:t>
                  </a:r>
                </a:p>
              </p:txBody>
            </p:sp>
            <p:sp>
              <p:nvSpPr>
                <p:cNvPr id="1887" name="Shape 1887"/>
                <p:cNvSpPr/>
                <p:nvPr/>
              </p:nvSpPr>
              <p:spPr>
                <a:xfrm>
                  <a:off x="5755898" y="3529935"/>
                  <a:ext cx="1718562" cy="1718566"/>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F5ED5F">
                        <a:alpha val="47843"/>
                      </a:srgbClr>
                    </a:gs>
                    <a:gs pos="41413">
                      <a:srgbClr val="F5CB45">
                        <a:alpha val="47843"/>
                      </a:srgbClr>
                    </a:gs>
                    <a:gs pos="100000">
                      <a:srgbClr val="F4A92C">
                        <a:alpha val="47843"/>
                      </a:srgbClr>
                    </a:gs>
                  </a:gsLst>
                  <a:lin ang="5299955" scaled="0"/>
                </a:gra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rgbClr val="000000"/>
                      </a:solidFill>
                      <a:latin typeface="Arial"/>
                      <a:ea typeface="Arial"/>
                      <a:cs typeface="Arial"/>
                      <a:sym typeface="Arial"/>
                    </a:rPr>
                    <a:t> </a:t>
                  </a:r>
                </a:p>
              </p:txBody>
            </p:sp>
            <p:sp>
              <p:nvSpPr>
                <p:cNvPr id="1888" name="Shape 1888"/>
                <p:cNvSpPr/>
                <p:nvPr/>
              </p:nvSpPr>
              <p:spPr>
                <a:xfrm>
                  <a:off x="5340048" y="2090640"/>
                  <a:ext cx="1899397" cy="1899397"/>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963CBD">
                        <a:alpha val="86666"/>
                      </a:srgbClr>
                    </a:gs>
                    <a:gs pos="74096">
                      <a:srgbClr val="8642A5">
                        <a:alpha val="56862"/>
                      </a:srgbClr>
                    </a:gs>
                    <a:gs pos="100000">
                      <a:srgbClr val="AB7BC4">
                        <a:alpha val="34117"/>
                      </a:srgbClr>
                    </a:gs>
                  </a:gsLst>
                  <a:lin ang="7080000" scaled="0"/>
                </a:gradFill>
                <a:ln>
                  <a:noFill/>
                </a:ln>
              </p:spPr>
              <p:txBody>
                <a:bodyPr anchorCtr="0" anchor="ctr" bIns="0" lIns="0" rIns="0" tIns="0">
                  <a:noAutofit/>
                </a:bodyPr>
                <a:lstStyle/>
                <a:p>
                  <a:pPr indent="0" lvl="0" marL="0" marR="0" rtl="0" algn="ctr">
                    <a:spcBef>
                      <a:spcPts val="0"/>
                    </a:spcBef>
                    <a:buNone/>
                  </a:pPr>
                  <a:r>
                    <a:t/>
                  </a:r>
                  <a:endParaRPr b="0" baseline="0" i="0" sz="1200" u="none" cap="none" strike="noStrike">
                    <a:solidFill>
                      <a:schemeClr val="dk1"/>
                    </a:solidFill>
                    <a:latin typeface="Arial"/>
                    <a:ea typeface="Arial"/>
                    <a:cs typeface="Arial"/>
                    <a:sym typeface="Arial"/>
                  </a:endParaRPr>
                </a:p>
              </p:txBody>
            </p:sp>
            <p:sp>
              <p:nvSpPr>
                <p:cNvPr id="1889" name="Shape 1889"/>
                <p:cNvSpPr/>
                <p:nvPr/>
              </p:nvSpPr>
              <p:spPr>
                <a:xfrm>
                  <a:off x="3721192" y="1961399"/>
                  <a:ext cx="2132804" cy="2107264"/>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418FDE"/>
                    </a:gs>
                    <a:gs pos="19000">
                      <a:srgbClr val="418FDE"/>
                    </a:gs>
                    <a:gs pos="73000">
                      <a:srgbClr val="94C2EB">
                        <a:alpha val="83921"/>
                      </a:srgbClr>
                    </a:gs>
                    <a:gs pos="100000">
                      <a:srgbClr val="94C2EB">
                        <a:alpha val="83921"/>
                      </a:srgbClr>
                    </a:gs>
                  </a:gsLst>
                  <a:lin ang="2220000" scaled="0"/>
                </a:gradFill>
                <a:ln>
                  <a:noFill/>
                </a:ln>
              </p:spPr>
              <p:txBody>
                <a:bodyPr anchorCtr="0" anchor="t" bIns="45700" lIns="45700" rIns="45700" tIns="45700">
                  <a:noAutofit/>
                </a:bodyPr>
                <a:lstStyle/>
                <a:p>
                  <a:pPr indent="0" lvl="0" marL="0" marR="0" rtl="0" algn="ctr">
                    <a:spcBef>
                      <a:spcPts val="0"/>
                    </a:spcBef>
                    <a:buNone/>
                  </a:pPr>
                  <a:r>
                    <a:t/>
                  </a:r>
                  <a:endParaRPr b="0" baseline="0" i="0" sz="1200" u="none" cap="none" strike="noStrike">
                    <a:solidFill>
                      <a:schemeClr val="dk1"/>
                    </a:solidFill>
                    <a:latin typeface="Arial"/>
                    <a:ea typeface="Arial"/>
                    <a:cs typeface="Arial"/>
                    <a:sym typeface="Arial"/>
                  </a:endParaRPr>
                </a:p>
              </p:txBody>
            </p:sp>
            <p:sp>
              <p:nvSpPr>
                <p:cNvPr id="1890" name="Shape 1890"/>
                <p:cNvSpPr/>
                <p:nvPr/>
              </p:nvSpPr>
              <p:spPr>
                <a:xfrm>
                  <a:off x="3356048" y="3326691"/>
                  <a:ext cx="1827895" cy="1808925"/>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018BB">
                        <a:alpha val="91764"/>
                      </a:srgbClr>
                    </a:gs>
                    <a:gs pos="6000">
                      <a:srgbClr val="0018BB">
                        <a:alpha val="91764"/>
                      </a:srgbClr>
                    </a:gs>
                    <a:gs pos="81000">
                      <a:srgbClr val="2B6DE0">
                        <a:alpha val="78823"/>
                      </a:srgbClr>
                    </a:gs>
                    <a:gs pos="100000">
                      <a:srgbClr val="2B6DE0">
                        <a:alpha val="78823"/>
                      </a:srgbClr>
                    </a:gs>
                  </a:gsLst>
                  <a:lin ang="19260001" scaled="0"/>
                </a:gradFill>
                <a:ln>
                  <a:noFill/>
                </a:ln>
              </p:spPr>
              <p:txBody>
                <a:bodyPr anchorCtr="0" anchor="ctr" bIns="0" lIns="0" rIns="0" tIns="0">
                  <a:noAutofit/>
                </a:bodyPr>
                <a:lstStyle/>
                <a:p>
                  <a:pPr indent="0" lvl="0" marL="0" marR="0" rtl="0" algn="ctr">
                    <a:spcBef>
                      <a:spcPts val="0"/>
                    </a:spcBef>
                    <a:buSzPct val="25000"/>
                    <a:buNone/>
                  </a:pPr>
                  <a:r>
                    <a:rPr b="0" baseline="0" i="0" lang="en-US" sz="1650" u="none" cap="none" strike="noStrike">
                      <a:solidFill>
                        <a:srgbClr val="000000"/>
                      </a:solidFill>
                      <a:latin typeface="Arial"/>
                      <a:ea typeface="Arial"/>
                      <a:cs typeface="Arial"/>
                      <a:sym typeface="Arial"/>
                    </a:rPr>
                    <a:t> </a:t>
                  </a:r>
                </a:p>
              </p:txBody>
            </p:sp>
            <p:pic>
              <p:nvPicPr>
                <p:cNvPr id="1891" name="Shape 1891"/>
                <p:cNvPicPr preferRelativeResize="0"/>
                <p:nvPr/>
              </p:nvPicPr>
              <p:blipFill rotWithShape="1">
                <a:blip r:embed="rId13">
                  <a:alphaModFix/>
                </a:blip>
                <a:srcRect b="0" l="0" r="0" t="0"/>
                <a:stretch/>
              </p:blipFill>
              <p:spPr>
                <a:xfrm>
                  <a:off x="7251478" y="3202796"/>
                  <a:ext cx="658804" cy="934210"/>
                </a:xfrm>
                <a:prstGeom prst="rect">
                  <a:avLst/>
                </a:prstGeom>
                <a:noFill/>
                <a:ln>
                  <a:noFill/>
                </a:ln>
              </p:spPr>
            </p:pic>
            <p:pic>
              <p:nvPicPr>
                <p:cNvPr id="1892" name="Shape 1892"/>
                <p:cNvPicPr preferRelativeResize="0"/>
                <p:nvPr/>
              </p:nvPicPr>
              <p:blipFill rotWithShape="1">
                <a:blip r:embed="rId14">
                  <a:alphaModFix/>
                </a:blip>
                <a:srcRect b="0" l="0" r="0" t="0"/>
                <a:stretch/>
              </p:blipFill>
              <p:spPr>
                <a:xfrm>
                  <a:off x="4559416" y="2565188"/>
                  <a:ext cx="456356" cy="918048"/>
                </a:xfrm>
                <a:prstGeom prst="rect">
                  <a:avLst/>
                </a:prstGeom>
                <a:noFill/>
                <a:ln>
                  <a:noFill/>
                </a:ln>
              </p:spPr>
            </p:pic>
            <p:pic>
              <p:nvPicPr>
                <p:cNvPr id="1893" name="Shape 1893"/>
                <p:cNvPicPr preferRelativeResize="0"/>
                <p:nvPr/>
              </p:nvPicPr>
              <p:blipFill rotWithShape="1">
                <a:blip r:embed="rId15">
                  <a:alphaModFix/>
                </a:blip>
                <a:srcRect b="0" l="0" r="0" t="0"/>
                <a:stretch/>
              </p:blipFill>
              <p:spPr>
                <a:xfrm>
                  <a:off x="5902176" y="2729675"/>
                  <a:ext cx="847357" cy="611123"/>
                </a:xfrm>
                <a:prstGeom prst="rect">
                  <a:avLst/>
                </a:prstGeom>
                <a:noFill/>
                <a:ln>
                  <a:noFill/>
                </a:ln>
              </p:spPr>
            </p:pic>
            <p:pic>
              <p:nvPicPr>
                <p:cNvPr id="1894" name="Shape 1894"/>
                <p:cNvPicPr preferRelativeResize="0"/>
                <p:nvPr/>
              </p:nvPicPr>
              <p:blipFill rotWithShape="1">
                <a:blip r:embed="rId16">
                  <a:alphaModFix/>
                </a:blip>
                <a:srcRect b="0" l="0" r="0" t="0"/>
                <a:stretch/>
              </p:blipFill>
              <p:spPr>
                <a:xfrm>
                  <a:off x="6110385" y="4064732"/>
                  <a:ext cx="967249" cy="559508"/>
                </a:xfrm>
                <a:prstGeom prst="rect">
                  <a:avLst/>
                </a:prstGeom>
                <a:noFill/>
                <a:ln>
                  <a:noFill/>
                </a:ln>
              </p:spPr>
            </p:pic>
            <p:pic>
              <p:nvPicPr>
                <p:cNvPr id="1895" name="Shape 1895"/>
                <p:cNvPicPr preferRelativeResize="0"/>
                <p:nvPr/>
              </p:nvPicPr>
              <p:blipFill rotWithShape="1">
                <a:blip r:embed="rId17">
                  <a:alphaModFix/>
                </a:blip>
                <a:srcRect b="0" l="0" r="0" t="0"/>
                <a:stretch/>
              </p:blipFill>
              <p:spPr>
                <a:xfrm>
                  <a:off x="5037871" y="4335848"/>
                  <a:ext cx="642915" cy="689673"/>
                </a:xfrm>
                <a:prstGeom prst="rect">
                  <a:avLst/>
                </a:prstGeom>
                <a:noFill/>
                <a:ln>
                  <a:noFill/>
                </a:ln>
              </p:spPr>
            </p:pic>
            <p:pic>
              <p:nvPicPr>
                <p:cNvPr id="1896" name="Shape 1896"/>
                <p:cNvPicPr preferRelativeResize="0"/>
                <p:nvPr/>
              </p:nvPicPr>
              <p:blipFill rotWithShape="1">
                <a:blip r:embed="rId18">
                  <a:alphaModFix/>
                </a:blip>
                <a:srcRect b="0" l="0" r="0" t="0"/>
                <a:stretch/>
              </p:blipFill>
              <p:spPr>
                <a:xfrm>
                  <a:off x="4080632" y="3837319"/>
                  <a:ext cx="377792" cy="813130"/>
                </a:xfrm>
                <a:prstGeom prst="rect">
                  <a:avLst/>
                </a:prstGeom>
                <a:noFill/>
                <a:ln>
                  <a:noFill/>
                </a:ln>
              </p:spPr>
            </p:pic>
          </p:grpSp>
          <p:sp>
            <p:nvSpPr>
              <p:cNvPr id="1897" name="Shape 1897"/>
              <p:cNvSpPr/>
              <p:nvPr/>
            </p:nvSpPr>
            <p:spPr>
              <a:xfrm>
                <a:off x="2369241" y="2058371"/>
                <a:ext cx="607142" cy="342018"/>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300" u="none" cap="none" strike="noStrike">
                    <a:solidFill>
                      <a:srgbClr val="FFFFFF"/>
                    </a:solidFill>
                    <a:latin typeface="Arial"/>
                    <a:ea typeface="Arial"/>
                    <a:cs typeface="Arial"/>
                    <a:sym typeface="Arial"/>
                  </a:rPr>
                  <a:t>Sales</a:t>
                </a:r>
              </a:p>
            </p:txBody>
          </p:sp>
          <p:sp>
            <p:nvSpPr>
              <p:cNvPr id="1898" name="Shape 1898"/>
              <p:cNvSpPr/>
              <p:nvPr/>
            </p:nvSpPr>
            <p:spPr>
              <a:xfrm>
                <a:off x="3788337" y="2216132"/>
                <a:ext cx="809336" cy="342018"/>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300" u="none" cap="none" strike="noStrike">
                    <a:solidFill>
                      <a:srgbClr val="FFFFFF"/>
                    </a:solidFill>
                    <a:latin typeface="Arial"/>
                    <a:ea typeface="Arial"/>
                    <a:cs typeface="Arial"/>
                    <a:sym typeface="Arial"/>
                  </a:rPr>
                  <a:t>Service</a:t>
                </a:r>
              </a:p>
            </p:txBody>
          </p:sp>
          <p:sp>
            <p:nvSpPr>
              <p:cNvPr id="1899" name="Shape 1899"/>
              <p:cNvSpPr/>
              <p:nvPr/>
            </p:nvSpPr>
            <p:spPr>
              <a:xfrm>
                <a:off x="5012942" y="2791017"/>
                <a:ext cx="1097003" cy="342018"/>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300" u="none" cap="none" strike="noStrike">
                    <a:solidFill>
                      <a:srgbClr val="FFFFFF"/>
                    </a:solidFill>
                    <a:latin typeface="Arial"/>
                    <a:ea typeface="Arial"/>
                    <a:cs typeface="Arial"/>
                    <a:sym typeface="Arial"/>
                  </a:rPr>
                  <a:t>Marketing</a:t>
                </a:r>
              </a:p>
            </p:txBody>
          </p:sp>
          <p:sp>
            <p:nvSpPr>
              <p:cNvPr id="1900" name="Shape 1900"/>
              <p:cNvSpPr/>
              <p:nvPr/>
            </p:nvSpPr>
            <p:spPr>
              <a:xfrm>
                <a:off x="3900078" y="4550642"/>
                <a:ext cx="1285138" cy="342018"/>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300" u="none" cap="none" strike="noStrike">
                    <a:solidFill>
                      <a:srgbClr val="FFFFFF"/>
                    </a:solidFill>
                    <a:latin typeface="Arial"/>
                    <a:ea typeface="Arial"/>
                    <a:cs typeface="Arial"/>
                    <a:sym typeface="Arial"/>
                  </a:rPr>
                  <a:t>Community</a:t>
                </a:r>
              </a:p>
            </p:txBody>
          </p:sp>
          <p:sp>
            <p:nvSpPr>
              <p:cNvPr id="1901" name="Shape 1901"/>
              <p:cNvSpPr/>
              <p:nvPr/>
            </p:nvSpPr>
            <p:spPr>
              <a:xfrm>
                <a:off x="1776938" y="4551882"/>
                <a:ext cx="608923" cy="342018"/>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300" u="none" cap="none" strike="noStrike">
                    <a:solidFill>
                      <a:srgbClr val="FFFFFF"/>
                    </a:solidFill>
                    <a:latin typeface="Arial"/>
                    <a:ea typeface="Arial"/>
                    <a:cs typeface="Arial"/>
                    <a:sym typeface="Arial"/>
                  </a:rPr>
                  <a:t>Apps</a:t>
                </a:r>
              </a:p>
            </p:txBody>
          </p:sp>
          <p:sp>
            <p:nvSpPr>
              <p:cNvPr id="1902" name="Shape 1902"/>
              <p:cNvSpPr/>
              <p:nvPr/>
            </p:nvSpPr>
            <p:spPr>
              <a:xfrm>
                <a:off x="2781351" y="4997676"/>
                <a:ext cx="981844" cy="342018"/>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300" u="none" cap="none" strike="noStrike">
                    <a:solidFill>
                      <a:srgbClr val="FFFFFF"/>
                    </a:solidFill>
                    <a:latin typeface="Arial"/>
                    <a:ea typeface="Arial"/>
                    <a:cs typeface="Arial"/>
                    <a:sym typeface="Arial"/>
                  </a:rPr>
                  <a:t>Analytics</a:t>
                </a:r>
              </a:p>
            </p:txBody>
          </p:sp>
        </p:grpSp>
      </p:grpSp>
      <p:grpSp>
        <p:nvGrpSpPr>
          <p:cNvPr id="1903" name="Shape 1903"/>
          <p:cNvGrpSpPr/>
          <p:nvPr/>
        </p:nvGrpSpPr>
        <p:grpSpPr>
          <a:xfrm>
            <a:off x="291097" y="2631742"/>
            <a:ext cx="1680399" cy="1180347"/>
            <a:chOff x="291097" y="2631742"/>
            <a:chExt cx="1680399" cy="1180347"/>
          </a:xfrm>
        </p:grpSpPr>
        <p:sp>
          <p:nvSpPr>
            <p:cNvPr id="1904" name="Shape 1904"/>
            <p:cNvSpPr/>
            <p:nvPr/>
          </p:nvSpPr>
          <p:spPr>
            <a:xfrm>
              <a:off x="297595" y="2638303"/>
              <a:ext cx="1662792" cy="1163836"/>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grpSp>
          <p:nvGrpSpPr>
            <p:cNvPr id="1905" name="Shape 1905"/>
            <p:cNvGrpSpPr/>
            <p:nvPr/>
          </p:nvGrpSpPr>
          <p:grpSpPr>
            <a:xfrm>
              <a:off x="291097" y="2631742"/>
              <a:ext cx="1680399" cy="1180347"/>
              <a:chOff x="10118242" y="470575"/>
              <a:chExt cx="1680399" cy="1180347"/>
            </a:xfrm>
          </p:grpSpPr>
          <p:sp>
            <p:nvSpPr>
              <p:cNvPr id="1906" name="Shape 1906"/>
              <p:cNvSpPr/>
              <p:nvPr/>
            </p:nvSpPr>
            <p:spPr>
              <a:xfrm>
                <a:off x="10118242" y="474656"/>
                <a:ext cx="1679421" cy="1175474"/>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907" name="Shape 1907"/>
              <p:cNvSpPr/>
              <p:nvPr/>
            </p:nvSpPr>
            <p:spPr>
              <a:xfrm>
                <a:off x="10928331" y="733568"/>
                <a:ext cx="159709" cy="157428"/>
              </a:xfrm>
              <a:custGeom>
                <a:pathLst>
                  <a:path extrusionOk="0" h="1218" w="1234">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08" name="Shape 1908"/>
              <p:cNvSpPr/>
              <p:nvPr/>
            </p:nvSpPr>
            <p:spPr>
              <a:xfrm>
                <a:off x="11041268" y="791179"/>
                <a:ext cx="104382" cy="99819"/>
              </a:xfrm>
              <a:custGeom>
                <a:pathLst>
                  <a:path extrusionOk="0" h="772" w="806">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09" name="Shape 1909"/>
              <p:cNvSpPr/>
              <p:nvPr/>
            </p:nvSpPr>
            <p:spPr>
              <a:xfrm>
                <a:off x="11383456" y="872453"/>
                <a:ext cx="161991" cy="226446"/>
              </a:xfrm>
              <a:custGeom>
                <a:pathLst>
                  <a:path extrusionOk="0" h="1749" w="1252">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10" name="Shape 1910"/>
              <p:cNvSpPr/>
              <p:nvPr/>
            </p:nvSpPr>
            <p:spPr>
              <a:xfrm>
                <a:off x="11450192" y="936908"/>
                <a:ext cx="29090" cy="29090"/>
              </a:xfrm>
              <a:custGeom>
                <a:pathLst>
                  <a:path extrusionOk="0" h="224" w="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11" name="Shape 1911"/>
              <p:cNvSpPr/>
              <p:nvPr/>
            </p:nvSpPr>
            <p:spPr>
              <a:xfrm>
                <a:off x="10353017" y="1055205"/>
                <a:ext cx="99819" cy="212758"/>
              </a:xfrm>
              <a:custGeom>
                <a:pathLst>
                  <a:path extrusionOk="0" h="1646" w="772">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12" name="Shape 1912"/>
              <p:cNvSpPr/>
              <p:nvPr/>
            </p:nvSpPr>
            <p:spPr>
              <a:xfrm>
                <a:off x="10656514" y="1365762"/>
                <a:ext cx="37645" cy="69018"/>
              </a:xfrm>
              <a:custGeom>
                <a:pathLst>
                  <a:path extrusionOk="0" h="532" w="29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13" name="Shape 1913"/>
              <p:cNvSpPr/>
              <p:nvPr/>
            </p:nvSpPr>
            <p:spPr>
              <a:xfrm>
                <a:off x="10705567" y="1348079"/>
                <a:ext cx="37645" cy="86699"/>
              </a:xfrm>
              <a:custGeom>
                <a:pathLst>
                  <a:path extrusionOk="0" h="669" w="292">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14" name="Shape 1914"/>
              <p:cNvSpPr/>
              <p:nvPr/>
            </p:nvSpPr>
            <p:spPr>
              <a:xfrm>
                <a:off x="10751770" y="1283625"/>
                <a:ext cx="37646" cy="150584"/>
              </a:xfrm>
              <a:custGeom>
                <a:pathLst>
                  <a:path extrusionOk="0" h="1166" w="293">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15" name="Shape 1915"/>
              <p:cNvSpPr/>
              <p:nvPr/>
            </p:nvSpPr>
            <p:spPr>
              <a:xfrm>
                <a:off x="10800822" y="1236853"/>
                <a:ext cx="37645" cy="197357"/>
              </a:xfrm>
              <a:custGeom>
                <a:pathLst>
                  <a:path extrusionOk="0" h="1526" w="292">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16" name="Shape 1916"/>
              <p:cNvSpPr/>
              <p:nvPr/>
            </p:nvSpPr>
            <p:spPr>
              <a:xfrm>
                <a:off x="11194239" y="1193620"/>
                <a:ext cx="82136" cy="42209"/>
              </a:xfrm>
              <a:custGeom>
                <a:pathLst>
                  <a:path extrusionOk="0" h="326" w="635">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17" name="Shape 1917"/>
              <p:cNvSpPr/>
              <p:nvPr/>
            </p:nvSpPr>
            <p:spPr>
              <a:xfrm>
                <a:off x="11214203" y="1138291"/>
                <a:ext cx="42209" cy="55329"/>
              </a:xfrm>
              <a:custGeom>
                <a:pathLst>
                  <a:path extrusionOk="0" h="429" w="326">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18" name="Shape 1918"/>
              <p:cNvSpPr/>
              <p:nvPr/>
            </p:nvSpPr>
            <p:spPr>
              <a:xfrm>
                <a:off x="10994600" y="1193620"/>
                <a:ext cx="82136" cy="42209"/>
              </a:xfrm>
              <a:custGeom>
                <a:pathLst>
                  <a:path extrusionOk="0" h="326" w="635">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19" name="Shape 1919"/>
              <p:cNvSpPr/>
              <p:nvPr/>
            </p:nvSpPr>
            <p:spPr>
              <a:xfrm>
                <a:off x="11016846" y="1138291"/>
                <a:ext cx="42208" cy="55329"/>
              </a:xfrm>
              <a:custGeom>
                <a:pathLst>
                  <a:path extrusionOk="0" h="429" w="327">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20" name="Shape 1920"/>
              <p:cNvSpPr/>
              <p:nvPr/>
            </p:nvSpPr>
            <p:spPr>
              <a:xfrm>
                <a:off x="11065900" y="1199894"/>
                <a:ext cx="139746" cy="75293"/>
              </a:xfrm>
              <a:custGeom>
                <a:pathLst>
                  <a:path extrusionOk="0" h="584" w="1081">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21" name="Shape 1921"/>
              <p:cNvSpPr/>
              <p:nvPr/>
            </p:nvSpPr>
            <p:spPr>
              <a:xfrm>
                <a:off x="11101264" y="1111482"/>
                <a:ext cx="69018" cy="90694"/>
              </a:xfrm>
              <a:custGeom>
                <a:pathLst>
                  <a:path extrusionOk="0" h="703" w="532">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22" name="Shape 1922"/>
              <p:cNvSpPr/>
              <p:nvPr/>
            </p:nvSpPr>
            <p:spPr>
              <a:xfrm>
                <a:off x="10119756" y="473864"/>
                <a:ext cx="1678885" cy="1177059"/>
              </a:xfrm>
              <a:custGeom>
                <a:pathLst>
                  <a:path extrusionOk="0" h="21600" w="2160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3A91DE"/>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1923" name="Shape 1923"/>
              <p:cNvSpPr/>
              <p:nvPr/>
            </p:nvSpPr>
            <p:spPr>
              <a:xfrm>
                <a:off x="10222560" y="470575"/>
                <a:ext cx="654402" cy="654402"/>
              </a:xfrm>
              <a:prstGeom prst="ellipse">
                <a:avLst/>
              </a:prstGeom>
              <a:solidFill>
                <a:srgbClr val="418FDE"/>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pic>
            <p:nvPicPr>
              <p:cNvPr id="1924" name="Shape 1924"/>
              <p:cNvPicPr preferRelativeResize="0"/>
              <p:nvPr/>
            </p:nvPicPr>
            <p:blipFill rotWithShape="1">
              <a:blip r:embed="rId19">
                <a:alphaModFix/>
              </a:blip>
              <a:srcRect b="0" l="0" r="0" t="0"/>
              <a:stretch/>
            </p:blipFill>
            <p:spPr>
              <a:xfrm>
                <a:off x="10443850" y="584718"/>
                <a:ext cx="211819" cy="426117"/>
              </a:xfrm>
              <a:prstGeom prst="rect">
                <a:avLst/>
              </a:prstGeom>
              <a:solidFill>
                <a:srgbClr val="418FDE"/>
              </a:solidFill>
              <a:ln>
                <a:noFill/>
              </a:ln>
            </p:spPr>
          </p:pic>
        </p:grpSp>
      </p:grpSp>
      <p:grpSp>
        <p:nvGrpSpPr>
          <p:cNvPr id="1925" name="Shape 1925"/>
          <p:cNvGrpSpPr/>
          <p:nvPr/>
        </p:nvGrpSpPr>
        <p:grpSpPr>
          <a:xfrm>
            <a:off x="10118242" y="470575"/>
            <a:ext cx="1680399" cy="1180347"/>
            <a:chOff x="291097" y="2631742"/>
            <a:chExt cx="1680399" cy="1180347"/>
          </a:xfrm>
        </p:grpSpPr>
        <p:sp>
          <p:nvSpPr>
            <p:cNvPr id="1926" name="Shape 1926"/>
            <p:cNvSpPr/>
            <p:nvPr/>
          </p:nvSpPr>
          <p:spPr>
            <a:xfrm>
              <a:off x="297595" y="2638303"/>
              <a:ext cx="1662792" cy="1163836"/>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grpSp>
          <p:nvGrpSpPr>
            <p:cNvPr id="1927" name="Shape 1927"/>
            <p:cNvGrpSpPr/>
            <p:nvPr/>
          </p:nvGrpSpPr>
          <p:grpSpPr>
            <a:xfrm>
              <a:off x="291097" y="2631742"/>
              <a:ext cx="1680399" cy="1180347"/>
              <a:chOff x="10118242" y="470575"/>
              <a:chExt cx="1680399" cy="1180347"/>
            </a:xfrm>
          </p:grpSpPr>
          <p:sp>
            <p:nvSpPr>
              <p:cNvPr id="1928" name="Shape 1928"/>
              <p:cNvSpPr/>
              <p:nvPr/>
            </p:nvSpPr>
            <p:spPr>
              <a:xfrm>
                <a:off x="10118242" y="474656"/>
                <a:ext cx="1679421" cy="1175474"/>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929" name="Shape 1929"/>
              <p:cNvSpPr/>
              <p:nvPr/>
            </p:nvSpPr>
            <p:spPr>
              <a:xfrm>
                <a:off x="10928331" y="733568"/>
                <a:ext cx="159709" cy="157428"/>
              </a:xfrm>
              <a:custGeom>
                <a:pathLst>
                  <a:path extrusionOk="0" h="1218" w="1234">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30" name="Shape 1930"/>
              <p:cNvSpPr/>
              <p:nvPr/>
            </p:nvSpPr>
            <p:spPr>
              <a:xfrm>
                <a:off x="11041268" y="791179"/>
                <a:ext cx="104382" cy="99819"/>
              </a:xfrm>
              <a:custGeom>
                <a:pathLst>
                  <a:path extrusionOk="0" h="772" w="806">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31" name="Shape 1931"/>
              <p:cNvSpPr/>
              <p:nvPr/>
            </p:nvSpPr>
            <p:spPr>
              <a:xfrm>
                <a:off x="11383456" y="872453"/>
                <a:ext cx="161991" cy="226446"/>
              </a:xfrm>
              <a:custGeom>
                <a:pathLst>
                  <a:path extrusionOk="0" h="1749" w="1252">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32" name="Shape 1932"/>
              <p:cNvSpPr/>
              <p:nvPr/>
            </p:nvSpPr>
            <p:spPr>
              <a:xfrm>
                <a:off x="11450192" y="936908"/>
                <a:ext cx="29090" cy="29090"/>
              </a:xfrm>
              <a:custGeom>
                <a:pathLst>
                  <a:path extrusionOk="0" h="224" w="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33" name="Shape 1933"/>
              <p:cNvSpPr/>
              <p:nvPr/>
            </p:nvSpPr>
            <p:spPr>
              <a:xfrm>
                <a:off x="10353017" y="1055205"/>
                <a:ext cx="99819" cy="212758"/>
              </a:xfrm>
              <a:custGeom>
                <a:pathLst>
                  <a:path extrusionOk="0" h="1646" w="772">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34" name="Shape 1934"/>
              <p:cNvSpPr/>
              <p:nvPr/>
            </p:nvSpPr>
            <p:spPr>
              <a:xfrm>
                <a:off x="10656514" y="1365762"/>
                <a:ext cx="37645" cy="69018"/>
              </a:xfrm>
              <a:custGeom>
                <a:pathLst>
                  <a:path extrusionOk="0" h="532" w="29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35" name="Shape 1935"/>
              <p:cNvSpPr/>
              <p:nvPr/>
            </p:nvSpPr>
            <p:spPr>
              <a:xfrm>
                <a:off x="10705567" y="1348079"/>
                <a:ext cx="37645" cy="86699"/>
              </a:xfrm>
              <a:custGeom>
                <a:pathLst>
                  <a:path extrusionOk="0" h="669" w="292">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36" name="Shape 1936"/>
              <p:cNvSpPr/>
              <p:nvPr/>
            </p:nvSpPr>
            <p:spPr>
              <a:xfrm>
                <a:off x="10751770" y="1283625"/>
                <a:ext cx="37646" cy="150584"/>
              </a:xfrm>
              <a:custGeom>
                <a:pathLst>
                  <a:path extrusionOk="0" h="1166" w="293">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37" name="Shape 1937"/>
              <p:cNvSpPr/>
              <p:nvPr/>
            </p:nvSpPr>
            <p:spPr>
              <a:xfrm>
                <a:off x="10800822" y="1236853"/>
                <a:ext cx="37645" cy="197357"/>
              </a:xfrm>
              <a:custGeom>
                <a:pathLst>
                  <a:path extrusionOk="0" h="1526" w="292">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38" name="Shape 1938"/>
              <p:cNvSpPr/>
              <p:nvPr/>
            </p:nvSpPr>
            <p:spPr>
              <a:xfrm>
                <a:off x="11194239" y="1193620"/>
                <a:ext cx="82136" cy="42209"/>
              </a:xfrm>
              <a:custGeom>
                <a:pathLst>
                  <a:path extrusionOk="0" h="326" w="635">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39" name="Shape 1939"/>
              <p:cNvSpPr/>
              <p:nvPr/>
            </p:nvSpPr>
            <p:spPr>
              <a:xfrm>
                <a:off x="11214203" y="1138291"/>
                <a:ext cx="42209" cy="55329"/>
              </a:xfrm>
              <a:custGeom>
                <a:pathLst>
                  <a:path extrusionOk="0" h="429" w="326">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40" name="Shape 1940"/>
              <p:cNvSpPr/>
              <p:nvPr/>
            </p:nvSpPr>
            <p:spPr>
              <a:xfrm>
                <a:off x="10994600" y="1193620"/>
                <a:ext cx="82136" cy="42209"/>
              </a:xfrm>
              <a:custGeom>
                <a:pathLst>
                  <a:path extrusionOk="0" h="326" w="635">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41" name="Shape 1941"/>
              <p:cNvSpPr/>
              <p:nvPr/>
            </p:nvSpPr>
            <p:spPr>
              <a:xfrm>
                <a:off x="11016846" y="1138291"/>
                <a:ext cx="42208" cy="55329"/>
              </a:xfrm>
              <a:custGeom>
                <a:pathLst>
                  <a:path extrusionOk="0" h="429" w="327">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42" name="Shape 1942"/>
              <p:cNvSpPr/>
              <p:nvPr/>
            </p:nvSpPr>
            <p:spPr>
              <a:xfrm>
                <a:off x="11065900" y="1199894"/>
                <a:ext cx="139746" cy="75293"/>
              </a:xfrm>
              <a:custGeom>
                <a:pathLst>
                  <a:path extrusionOk="0" h="584" w="1081">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43" name="Shape 1943"/>
              <p:cNvSpPr/>
              <p:nvPr/>
            </p:nvSpPr>
            <p:spPr>
              <a:xfrm>
                <a:off x="11101264" y="1111482"/>
                <a:ext cx="69018" cy="90694"/>
              </a:xfrm>
              <a:custGeom>
                <a:pathLst>
                  <a:path extrusionOk="0" h="703" w="532">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3"/>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44" name="Shape 1944"/>
              <p:cNvSpPr/>
              <p:nvPr/>
            </p:nvSpPr>
            <p:spPr>
              <a:xfrm>
                <a:off x="10119756" y="473864"/>
                <a:ext cx="1678885" cy="1177059"/>
              </a:xfrm>
              <a:custGeom>
                <a:pathLst>
                  <a:path extrusionOk="0" h="21600" w="2160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3A91DE"/>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1945" name="Shape 1945"/>
              <p:cNvSpPr/>
              <p:nvPr/>
            </p:nvSpPr>
            <p:spPr>
              <a:xfrm>
                <a:off x="10222560" y="470575"/>
                <a:ext cx="654402" cy="654402"/>
              </a:xfrm>
              <a:prstGeom prst="ellipse">
                <a:avLst/>
              </a:prstGeom>
              <a:solidFill>
                <a:srgbClr val="418FDE"/>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pic>
            <p:nvPicPr>
              <p:cNvPr id="1946" name="Shape 1946"/>
              <p:cNvPicPr preferRelativeResize="0"/>
              <p:nvPr/>
            </p:nvPicPr>
            <p:blipFill rotWithShape="1">
              <a:blip r:embed="rId19">
                <a:alphaModFix/>
              </a:blip>
              <a:srcRect b="0" l="0" r="0" t="0"/>
              <a:stretch/>
            </p:blipFill>
            <p:spPr>
              <a:xfrm>
                <a:off x="10443850" y="584718"/>
                <a:ext cx="211819" cy="426117"/>
              </a:xfrm>
              <a:prstGeom prst="rect">
                <a:avLst/>
              </a:prstGeom>
              <a:noFill/>
              <a:ln>
                <a:noFill/>
              </a:ln>
            </p:spPr>
          </p:pic>
        </p:grpSp>
      </p:gr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0" name="Shape 1950"/>
        <p:cNvGrpSpPr/>
        <p:nvPr/>
      </p:nvGrpSpPr>
      <p:grpSpPr>
        <a:xfrm>
          <a:off x="0" y="0"/>
          <a:ext cx="0" cy="0"/>
          <a:chOff x="0" y="0"/>
          <a:chExt cx="0" cy="0"/>
        </a:xfrm>
      </p:grpSpPr>
      <p:pic>
        <p:nvPicPr>
          <p:cNvPr id="1951" name="Shape 1951"/>
          <p:cNvPicPr preferRelativeResize="0"/>
          <p:nvPr/>
        </p:nvPicPr>
        <p:blipFill rotWithShape="1">
          <a:blip r:embed="rId3">
            <a:alphaModFix/>
          </a:blip>
          <a:srcRect b="0" l="48309" r="0" t="1482"/>
          <a:stretch/>
        </p:blipFill>
        <p:spPr>
          <a:xfrm>
            <a:off x="5880100" y="88900"/>
            <a:ext cx="6321425" cy="6777076"/>
          </a:xfrm>
          <a:prstGeom prst="rect">
            <a:avLst/>
          </a:prstGeom>
          <a:noFill/>
          <a:ln>
            <a:noFill/>
          </a:ln>
        </p:spPr>
      </p:pic>
      <p:sp>
        <p:nvSpPr>
          <p:cNvPr id="1952" name="Shape 1952"/>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Connect with your customers in a whole new way</a:t>
            </a:r>
          </a:p>
        </p:txBody>
      </p:sp>
      <p:sp>
        <p:nvSpPr>
          <p:cNvPr id="1953" name="Shape 1953"/>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The Customer Success Platform</a:t>
            </a:r>
          </a:p>
        </p:txBody>
      </p:sp>
      <p:pic>
        <p:nvPicPr>
          <p:cNvPr id="1954" name="Shape 1954"/>
          <p:cNvPicPr preferRelativeResize="0"/>
          <p:nvPr/>
        </p:nvPicPr>
        <p:blipFill rotWithShape="1">
          <a:blip r:embed="rId4">
            <a:alphaModFix/>
          </a:blip>
          <a:srcRect b="0" l="0" r="0" t="0"/>
          <a:stretch/>
        </p:blipFill>
        <p:spPr>
          <a:xfrm>
            <a:off x="11239254" y="6264064"/>
            <a:ext cx="614087" cy="429861"/>
          </a:xfrm>
          <a:prstGeom prst="rect">
            <a:avLst/>
          </a:prstGeom>
          <a:noFill/>
          <a:ln>
            <a:noFill/>
          </a:ln>
        </p:spPr>
      </p:pic>
      <p:grpSp>
        <p:nvGrpSpPr>
          <p:cNvPr id="1955" name="Shape 1955"/>
          <p:cNvGrpSpPr/>
          <p:nvPr/>
        </p:nvGrpSpPr>
        <p:grpSpPr>
          <a:xfrm>
            <a:off x="1301186" y="2179749"/>
            <a:ext cx="5057944" cy="3636601"/>
            <a:chOff x="7023022" y="2505483"/>
            <a:chExt cx="4180119" cy="3005455"/>
          </a:xfrm>
        </p:grpSpPr>
        <p:grpSp>
          <p:nvGrpSpPr>
            <p:cNvPr id="1956" name="Shape 1956"/>
            <p:cNvGrpSpPr/>
            <p:nvPr/>
          </p:nvGrpSpPr>
          <p:grpSpPr>
            <a:xfrm>
              <a:off x="7110256" y="2611944"/>
              <a:ext cx="3992851" cy="2797331"/>
              <a:chOff x="0" y="0"/>
              <a:chExt cx="18731031" cy="13122676"/>
            </a:xfrm>
          </p:grpSpPr>
          <p:pic>
            <p:nvPicPr>
              <p:cNvPr id="1957" name="Shape 1957"/>
              <p:cNvPicPr preferRelativeResize="0"/>
              <p:nvPr/>
            </p:nvPicPr>
            <p:blipFill rotWithShape="1">
              <a:blip r:embed="rId5">
                <a:alphaModFix/>
              </a:blip>
              <a:srcRect b="0" l="0" r="0" t="0"/>
              <a:stretch/>
            </p:blipFill>
            <p:spPr>
              <a:xfrm>
                <a:off x="0" y="0"/>
                <a:ext cx="18731031" cy="13122676"/>
              </a:xfrm>
              <a:prstGeom prst="rect">
                <a:avLst/>
              </a:prstGeom>
              <a:noFill/>
              <a:ln>
                <a:noFill/>
              </a:ln>
            </p:spPr>
          </p:pic>
          <p:pic>
            <p:nvPicPr>
              <p:cNvPr id="1958" name="Shape 1958"/>
              <p:cNvPicPr preferRelativeResize="0"/>
              <p:nvPr/>
            </p:nvPicPr>
            <p:blipFill rotWithShape="1">
              <a:blip r:embed="rId6">
                <a:alphaModFix amt="24965"/>
              </a:blip>
              <a:srcRect b="0" l="0" r="0" t="0"/>
              <a:stretch/>
            </p:blipFill>
            <p:spPr>
              <a:xfrm>
                <a:off x="0" y="0"/>
                <a:ext cx="18731031" cy="13122676"/>
              </a:xfrm>
              <a:prstGeom prst="rect">
                <a:avLst/>
              </a:prstGeom>
              <a:noFill/>
              <a:ln>
                <a:noFill/>
              </a:ln>
            </p:spPr>
          </p:pic>
        </p:grpSp>
        <p:pic>
          <p:nvPicPr>
            <p:cNvPr id="1959" name="Shape 1959"/>
            <p:cNvPicPr preferRelativeResize="0"/>
            <p:nvPr/>
          </p:nvPicPr>
          <p:blipFill rotWithShape="1">
            <a:blip r:embed="rId7">
              <a:alphaModFix/>
            </a:blip>
            <a:srcRect b="21329" l="20094" r="20094" t="21330"/>
            <a:stretch/>
          </p:blipFill>
          <p:spPr>
            <a:xfrm>
              <a:off x="7035778" y="2514600"/>
              <a:ext cx="4154865" cy="2987300"/>
            </a:xfrm>
            <a:prstGeom prst="rect">
              <a:avLst/>
            </a:prstGeom>
            <a:noFill/>
            <a:ln>
              <a:noFill/>
            </a:ln>
          </p:spPr>
        </p:pic>
        <p:sp>
          <p:nvSpPr>
            <p:cNvPr id="1960" name="Shape 1960"/>
            <p:cNvSpPr/>
            <p:nvPr/>
          </p:nvSpPr>
          <p:spPr>
            <a:xfrm>
              <a:off x="9364300" y="2985468"/>
              <a:ext cx="1748975" cy="1748975"/>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F17428">
                    <a:alpha val="56470"/>
                  </a:srgbClr>
                </a:gs>
                <a:gs pos="61218">
                  <a:srgbClr val="F88E4B">
                    <a:alpha val="56470"/>
                  </a:srgbClr>
                </a:gs>
                <a:gs pos="100000">
                  <a:srgbClr val="FFA76E">
                    <a:alpha val="56470"/>
                  </a:srgbClr>
                </a:gs>
              </a:gsLst>
              <a:lin ang="16180031" scaled="0"/>
            </a:gradFill>
            <a:ln>
              <a:noFill/>
            </a:ln>
          </p:spPr>
          <p:txBody>
            <a:bodyPr anchorCtr="0" anchor="ctr" bIns="0" lIns="0" rIns="0" tIns="0">
              <a:noAutofit/>
            </a:bodyPr>
            <a:lstStyle/>
            <a:p>
              <a:pPr indent="0" lvl="0" marL="0" marR="0" rtl="0" algn="ctr">
                <a:spcBef>
                  <a:spcPts val="0"/>
                </a:spcBef>
                <a:buSzPct val="25000"/>
                <a:buNone/>
              </a:pPr>
              <a:r>
                <a:rPr b="0" baseline="0" i="0" lang="en-US" sz="1650" u="none" cap="none" strike="noStrike">
                  <a:solidFill>
                    <a:srgbClr val="000000"/>
                  </a:solidFill>
                  <a:latin typeface="Arial"/>
                  <a:ea typeface="Arial"/>
                  <a:cs typeface="Arial"/>
                  <a:sym typeface="Arial"/>
                </a:rPr>
                <a:t> </a:t>
              </a:r>
            </a:p>
          </p:txBody>
        </p:sp>
        <p:sp>
          <p:nvSpPr>
            <p:cNvPr id="1961" name="Shape 1961"/>
            <p:cNvSpPr/>
            <p:nvPr/>
          </p:nvSpPr>
          <p:spPr>
            <a:xfrm>
              <a:off x="7868575" y="3966141"/>
              <a:ext cx="1443455" cy="1443455"/>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4BDBE1">
                    <a:alpha val="49803"/>
                  </a:srgbClr>
                </a:gs>
                <a:gs pos="100000">
                  <a:srgbClr val="00D48A">
                    <a:alpha val="49803"/>
                  </a:srgbClr>
                </a:gs>
              </a:gsLst>
              <a:lin ang="5400000" scaled="0"/>
            </a:gradFill>
            <a:ln>
              <a:noFill/>
            </a:ln>
          </p:spPr>
          <p:txBody>
            <a:bodyPr anchorCtr="0" anchor="t" bIns="45700" lIns="45700" rIns="45700" tIns="45700">
              <a:noAutofit/>
            </a:bodyPr>
            <a:lstStyle/>
            <a:p>
              <a:pPr indent="0" lvl="0" marL="0" marR="0" rtl="0" algn="ctr">
                <a:spcBef>
                  <a:spcPts val="0"/>
                </a:spcBef>
                <a:buSzPct val="25000"/>
                <a:buNone/>
              </a:pPr>
              <a:r>
                <a:rPr b="0" baseline="0" i="0" lang="en-US" sz="1650" u="none" cap="none" strike="noStrike">
                  <a:solidFill>
                    <a:srgbClr val="FFFFFF"/>
                  </a:solidFill>
                  <a:latin typeface="Arial"/>
                  <a:ea typeface="Arial"/>
                  <a:cs typeface="Arial"/>
                  <a:sym typeface="Arial"/>
                </a:rPr>
                <a:t> </a:t>
              </a:r>
            </a:p>
          </p:txBody>
        </p:sp>
        <p:sp>
          <p:nvSpPr>
            <p:cNvPr id="1962" name="Shape 1962"/>
            <p:cNvSpPr/>
            <p:nvPr/>
          </p:nvSpPr>
          <p:spPr>
            <a:xfrm>
              <a:off x="8840535" y="3682210"/>
              <a:ext cx="1356275" cy="1356273"/>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F5ED5F">
                    <a:alpha val="47843"/>
                  </a:srgbClr>
                </a:gs>
                <a:gs pos="41413">
                  <a:srgbClr val="F5CB45">
                    <a:alpha val="47843"/>
                  </a:srgbClr>
                </a:gs>
                <a:gs pos="100000">
                  <a:srgbClr val="F4A92C">
                    <a:alpha val="47843"/>
                  </a:srgbClr>
                </a:gs>
              </a:gsLst>
              <a:lin ang="5299955" scaled="0"/>
            </a:gradFill>
            <a:ln>
              <a:noFill/>
            </a:ln>
          </p:spPr>
          <p:txBody>
            <a:bodyPr anchorCtr="0" anchor="ctr" bIns="0" lIns="0" rIns="0" tIns="0">
              <a:noAutofit/>
            </a:bodyPr>
            <a:lstStyle/>
            <a:p>
              <a:pPr indent="0" lvl="0" marL="0" marR="0" rtl="0" algn="ctr">
                <a:spcBef>
                  <a:spcPts val="0"/>
                </a:spcBef>
                <a:buSzPct val="25000"/>
                <a:buNone/>
              </a:pPr>
              <a:r>
                <a:rPr b="0" baseline="0" i="0" lang="en-US" sz="1650" u="none" cap="none" strike="noStrike">
                  <a:solidFill>
                    <a:srgbClr val="000000"/>
                  </a:solidFill>
                  <a:latin typeface="Arial"/>
                  <a:ea typeface="Arial"/>
                  <a:cs typeface="Arial"/>
                  <a:sym typeface="Arial"/>
                </a:rPr>
                <a:t> </a:t>
              </a:r>
            </a:p>
          </p:txBody>
        </p:sp>
        <p:sp>
          <p:nvSpPr>
            <p:cNvPr id="1963" name="Shape 1963"/>
            <p:cNvSpPr/>
            <p:nvPr/>
          </p:nvSpPr>
          <p:spPr>
            <a:xfrm>
              <a:off x="8577025" y="2694632"/>
              <a:ext cx="1408832" cy="1408832"/>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610986">
                    <a:alpha val="80000"/>
                  </a:srgbClr>
                </a:gs>
                <a:gs pos="74096">
                  <a:srgbClr val="8642A5">
                    <a:alpha val="56862"/>
                  </a:srgbClr>
                </a:gs>
                <a:gs pos="100000">
                  <a:srgbClr val="AB7BC4">
                    <a:alpha val="34117"/>
                  </a:srgbClr>
                </a:gs>
              </a:gsLst>
              <a:lin ang="16129140" scaled="0"/>
            </a:gradFill>
            <a:ln>
              <a:noFill/>
            </a:ln>
          </p:spPr>
          <p:txBody>
            <a:bodyPr anchorCtr="0" anchor="ctr" bIns="0" lIns="0" rIns="0" tIns="0">
              <a:noAutofit/>
            </a:bodyPr>
            <a:lstStyle/>
            <a:p>
              <a:pPr indent="0" lvl="0" marL="0" marR="0" rtl="0" algn="ctr">
                <a:spcBef>
                  <a:spcPts val="0"/>
                </a:spcBef>
                <a:buNone/>
              </a:pPr>
              <a:r>
                <a:t/>
              </a:r>
              <a:endParaRPr b="0" baseline="0" i="0" sz="1650" u="none" cap="none" strike="noStrike">
                <a:solidFill>
                  <a:schemeClr val="dk1"/>
                </a:solidFill>
                <a:latin typeface="Arial"/>
                <a:ea typeface="Arial"/>
                <a:cs typeface="Arial"/>
                <a:sym typeface="Arial"/>
              </a:endParaRPr>
            </a:p>
          </p:txBody>
        </p:sp>
        <p:sp>
          <p:nvSpPr>
            <p:cNvPr id="1964" name="Shape 1964"/>
            <p:cNvSpPr/>
            <p:nvPr/>
          </p:nvSpPr>
          <p:spPr>
            <a:xfrm>
              <a:off x="7380129" y="2597268"/>
              <a:ext cx="1567459" cy="156745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52A3DE">
                    <a:alpha val="47843"/>
                  </a:srgbClr>
                </a:gs>
                <a:gs pos="100000">
                  <a:srgbClr val="004194">
                    <a:alpha val="41960"/>
                  </a:srgbClr>
                </a:gs>
              </a:gsLst>
              <a:lin ang="3148304" scaled="0"/>
            </a:gradFill>
            <a:ln>
              <a:noFill/>
            </a:ln>
          </p:spPr>
          <p:txBody>
            <a:bodyPr anchorCtr="0" anchor="ctr" bIns="0" lIns="0" rIns="0" tIns="0">
              <a:noAutofit/>
            </a:bodyPr>
            <a:lstStyle/>
            <a:p>
              <a:pPr indent="0" lvl="0" marL="0" marR="0" rtl="0" algn="ctr">
                <a:spcBef>
                  <a:spcPts val="0"/>
                </a:spcBef>
                <a:buNone/>
              </a:pPr>
              <a:r>
                <a:t/>
              </a:r>
              <a:endParaRPr b="0" baseline="0" i="0" sz="1650" u="none" cap="none" strike="noStrike">
                <a:solidFill>
                  <a:schemeClr val="dk1"/>
                </a:solidFill>
                <a:latin typeface="Arial"/>
                <a:ea typeface="Arial"/>
                <a:cs typeface="Arial"/>
                <a:sym typeface="Arial"/>
              </a:endParaRPr>
            </a:p>
          </p:txBody>
        </p:sp>
        <p:sp>
          <p:nvSpPr>
            <p:cNvPr id="1965" name="Shape 1965"/>
            <p:cNvSpPr/>
            <p:nvPr/>
          </p:nvSpPr>
          <p:spPr>
            <a:xfrm>
              <a:off x="7112785" y="3593514"/>
              <a:ext cx="1360189" cy="136014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32466">
                    <a:alpha val="80000"/>
                  </a:srgbClr>
                </a:gs>
                <a:gs pos="56968">
                  <a:srgbClr val="114B99">
                    <a:alpha val="56862"/>
                  </a:srgbClr>
                </a:gs>
                <a:gs pos="100000">
                  <a:srgbClr val="1F72CB">
                    <a:alpha val="34117"/>
                  </a:srgbClr>
                </a:gs>
              </a:gsLst>
              <a:lin ang="20393524" scaled="0"/>
            </a:gradFill>
            <a:ln>
              <a:noFill/>
            </a:ln>
          </p:spPr>
          <p:txBody>
            <a:bodyPr anchorCtr="0" anchor="ctr" bIns="0" lIns="0" rIns="0" tIns="0">
              <a:noAutofit/>
            </a:bodyPr>
            <a:lstStyle/>
            <a:p>
              <a:pPr indent="0" lvl="0" marL="0" marR="0" rtl="0" algn="ctr">
                <a:spcBef>
                  <a:spcPts val="0"/>
                </a:spcBef>
                <a:buNone/>
              </a:pPr>
              <a:r>
                <a:t/>
              </a:r>
              <a:endParaRPr b="0" baseline="0" i="0" sz="1650" u="none" cap="none" strike="noStrike">
                <a:solidFill>
                  <a:schemeClr val="dk1"/>
                </a:solidFill>
                <a:latin typeface="Arial"/>
                <a:ea typeface="Arial"/>
                <a:cs typeface="Arial"/>
                <a:sym typeface="Arial"/>
              </a:endParaRPr>
            </a:p>
          </p:txBody>
        </p:sp>
        <p:pic>
          <p:nvPicPr>
            <p:cNvPr id="1966" name="Shape 1966"/>
            <p:cNvPicPr preferRelativeResize="0"/>
            <p:nvPr/>
          </p:nvPicPr>
          <p:blipFill rotWithShape="1">
            <a:blip r:embed="rId8">
              <a:alphaModFix/>
            </a:blip>
            <a:srcRect b="0" l="0" r="0" t="0"/>
            <a:stretch/>
          </p:blipFill>
          <p:spPr>
            <a:xfrm>
              <a:off x="7547143" y="2737571"/>
              <a:ext cx="3231606" cy="2438948"/>
            </a:xfrm>
            <a:prstGeom prst="rect">
              <a:avLst/>
            </a:prstGeom>
            <a:noFill/>
            <a:ln>
              <a:noFill/>
            </a:ln>
          </p:spPr>
        </p:pic>
        <p:grpSp>
          <p:nvGrpSpPr>
            <p:cNvPr id="1967" name="Shape 1967"/>
            <p:cNvGrpSpPr/>
            <p:nvPr/>
          </p:nvGrpSpPr>
          <p:grpSpPr>
            <a:xfrm>
              <a:off x="7023022" y="2505483"/>
              <a:ext cx="4180119" cy="3005455"/>
              <a:chOff x="1172435" y="1761467"/>
              <a:chExt cx="5595864" cy="4023357"/>
            </a:xfrm>
          </p:grpSpPr>
          <p:grpSp>
            <p:nvGrpSpPr>
              <p:cNvPr id="1968" name="Shape 1968"/>
              <p:cNvGrpSpPr/>
              <p:nvPr/>
            </p:nvGrpSpPr>
            <p:grpSpPr>
              <a:xfrm>
                <a:off x="1172435" y="1761467"/>
                <a:ext cx="5595864" cy="4023357"/>
                <a:chOff x="3262423" y="1842491"/>
                <a:chExt cx="5595857" cy="4023361"/>
              </a:xfrm>
            </p:grpSpPr>
            <p:sp>
              <p:nvSpPr>
                <p:cNvPr id="1969" name="Shape 1969"/>
                <p:cNvSpPr/>
                <p:nvPr/>
              </p:nvSpPr>
              <p:spPr>
                <a:xfrm>
                  <a:off x="3363978" y="1981460"/>
                  <a:ext cx="5386446" cy="3769144"/>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rgbClr val="00A1DB">
                    <a:alpha val="54509"/>
                  </a:srgbClr>
                </a:solidFill>
                <a:ln>
                  <a:noFill/>
                </a:ln>
              </p:spPr>
              <p:txBody>
                <a:bodyPr anchorCtr="0" anchor="ctr" bIns="45700" lIns="45700" rIns="45700" tIns="45700">
                  <a:noAutofit/>
                </a:bodyPr>
                <a:lstStyle/>
                <a:p>
                  <a:pPr indent="0" lvl="0" marL="0" marR="0" rtl="0" algn="ctr">
                    <a:lnSpc>
                      <a:spcPct val="93000"/>
                    </a:lnSpc>
                    <a:spcBef>
                      <a:spcPts val="0"/>
                    </a:spcBef>
                    <a:buNone/>
                  </a:pPr>
                  <a:r>
                    <a:t/>
                  </a:r>
                  <a:endParaRPr b="0" baseline="0" i="0" sz="1650" u="none" cap="none" strike="noStrike">
                    <a:solidFill>
                      <a:schemeClr val="dk1"/>
                    </a:solidFill>
                    <a:latin typeface="Arial"/>
                    <a:ea typeface="Arial"/>
                    <a:cs typeface="Arial"/>
                    <a:sym typeface="Arial"/>
                  </a:endParaRPr>
                </a:p>
              </p:txBody>
            </p:sp>
            <p:pic>
              <p:nvPicPr>
                <p:cNvPr id="1970" name="Shape 1970"/>
                <p:cNvPicPr preferRelativeResize="0"/>
                <p:nvPr/>
              </p:nvPicPr>
              <p:blipFill rotWithShape="1">
                <a:blip r:embed="rId9">
                  <a:alphaModFix/>
                </a:blip>
                <a:srcRect b="0" l="0" r="0" t="0"/>
                <a:stretch/>
              </p:blipFill>
              <p:spPr>
                <a:xfrm>
                  <a:off x="3262423" y="1842491"/>
                  <a:ext cx="5595857" cy="4023361"/>
                </a:xfrm>
                <a:prstGeom prst="rect">
                  <a:avLst/>
                </a:prstGeom>
                <a:noFill/>
                <a:ln>
                  <a:noFill/>
                </a:ln>
              </p:spPr>
            </p:pic>
            <p:sp>
              <p:nvSpPr>
                <p:cNvPr id="1971" name="Shape 1971"/>
                <p:cNvSpPr/>
                <p:nvPr/>
              </p:nvSpPr>
              <p:spPr>
                <a:xfrm>
                  <a:off x="6430964" y="2484310"/>
                  <a:ext cx="2324475" cy="2353606"/>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alpha val="56470"/>
                  </a:schemeClr>
                </a:solidFill>
                <a:ln>
                  <a:noFill/>
                </a:ln>
              </p:spPr>
              <p:txBody>
                <a:bodyPr anchorCtr="0" anchor="ctr" bIns="0" lIns="0" rIns="0" tIns="0">
                  <a:noAutofit/>
                </a:bodyPr>
                <a:lstStyle/>
                <a:p>
                  <a:pPr indent="0" lvl="0" marL="0" marR="0" rtl="0" algn="ctr">
                    <a:spcBef>
                      <a:spcPts val="0"/>
                    </a:spcBef>
                    <a:buSzPct val="25000"/>
                    <a:buNone/>
                  </a:pPr>
                  <a:r>
                    <a:rPr b="0" baseline="0" i="0" lang="en-US" sz="1650" u="none" cap="none" strike="noStrike">
                      <a:solidFill>
                        <a:srgbClr val="000000"/>
                      </a:solidFill>
                      <a:latin typeface="Arial"/>
                      <a:ea typeface="Arial"/>
                      <a:cs typeface="Arial"/>
                      <a:sym typeface="Arial"/>
                    </a:rPr>
                    <a:t> </a:t>
                  </a:r>
                </a:p>
              </p:txBody>
            </p:sp>
            <p:sp>
              <p:nvSpPr>
                <p:cNvPr id="1972" name="Shape 1972"/>
                <p:cNvSpPr/>
                <p:nvPr/>
              </p:nvSpPr>
              <p:spPr>
                <a:xfrm>
                  <a:off x="4389712" y="3808280"/>
                  <a:ext cx="1942426" cy="1942428"/>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62CCC7"/>
                    </a:gs>
                    <a:gs pos="100000">
                      <a:schemeClr val="accent3"/>
                    </a:gs>
                  </a:gsLst>
                  <a:lin ang="5400000" scaled="0"/>
                </a:gradFill>
                <a:ln>
                  <a:noFill/>
                </a:ln>
              </p:spPr>
              <p:txBody>
                <a:bodyPr anchorCtr="0" anchor="t" bIns="45700" lIns="45700" rIns="45700" tIns="45700">
                  <a:noAutofit/>
                </a:bodyPr>
                <a:lstStyle/>
                <a:p>
                  <a:pPr indent="0" lvl="0" marL="0" marR="0" rtl="0" algn="ctr">
                    <a:spcBef>
                      <a:spcPts val="0"/>
                    </a:spcBef>
                    <a:buSzPct val="25000"/>
                    <a:buNone/>
                  </a:pPr>
                  <a:r>
                    <a:rPr b="0" baseline="0" i="0" lang="en-US" sz="1650" u="none" cap="none" strike="noStrike">
                      <a:solidFill>
                        <a:schemeClr val="dk1"/>
                      </a:solidFill>
                      <a:latin typeface="Arial"/>
                      <a:ea typeface="Arial"/>
                      <a:cs typeface="Arial"/>
                      <a:sym typeface="Arial"/>
                    </a:rPr>
                    <a:t> </a:t>
                  </a:r>
                </a:p>
              </p:txBody>
            </p:sp>
            <p:sp>
              <p:nvSpPr>
                <p:cNvPr id="1973" name="Shape 1973"/>
                <p:cNvSpPr/>
                <p:nvPr/>
              </p:nvSpPr>
              <p:spPr>
                <a:xfrm>
                  <a:off x="5755898" y="3529935"/>
                  <a:ext cx="1718562" cy="1718566"/>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F5ED5F">
                        <a:alpha val="47843"/>
                      </a:srgbClr>
                    </a:gs>
                    <a:gs pos="41413">
                      <a:srgbClr val="F5CB45">
                        <a:alpha val="47843"/>
                      </a:srgbClr>
                    </a:gs>
                    <a:gs pos="100000">
                      <a:srgbClr val="F4A92C">
                        <a:alpha val="47843"/>
                      </a:srgbClr>
                    </a:gs>
                  </a:gsLst>
                  <a:lin ang="5299955" scaled="0"/>
                </a:gradFill>
                <a:ln>
                  <a:noFill/>
                </a:ln>
              </p:spPr>
              <p:txBody>
                <a:bodyPr anchorCtr="0" anchor="ctr" bIns="0" lIns="0" rIns="0" tIns="0">
                  <a:noAutofit/>
                </a:bodyPr>
                <a:lstStyle/>
                <a:p>
                  <a:pPr indent="0" lvl="0" marL="0" marR="0" rtl="0" algn="ctr">
                    <a:spcBef>
                      <a:spcPts val="0"/>
                    </a:spcBef>
                    <a:buSzPct val="25000"/>
                    <a:buNone/>
                  </a:pPr>
                  <a:r>
                    <a:rPr b="0" baseline="0" i="0" lang="en-US" sz="1650" u="none" cap="none" strike="noStrike">
                      <a:solidFill>
                        <a:srgbClr val="000000"/>
                      </a:solidFill>
                      <a:latin typeface="Arial"/>
                      <a:ea typeface="Arial"/>
                      <a:cs typeface="Arial"/>
                      <a:sym typeface="Arial"/>
                    </a:rPr>
                    <a:t> </a:t>
                  </a:r>
                </a:p>
              </p:txBody>
            </p:sp>
            <p:sp>
              <p:nvSpPr>
                <p:cNvPr id="1974" name="Shape 1974"/>
                <p:cNvSpPr/>
                <p:nvPr/>
              </p:nvSpPr>
              <p:spPr>
                <a:xfrm>
                  <a:off x="5340048" y="2090640"/>
                  <a:ext cx="1899397" cy="1899397"/>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963CBD">
                        <a:alpha val="86666"/>
                      </a:srgbClr>
                    </a:gs>
                    <a:gs pos="74096">
                      <a:srgbClr val="8642A5">
                        <a:alpha val="56862"/>
                      </a:srgbClr>
                    </a:gs>
                    <a:gs pos="100000">
                      <a:srgbClr val="AB7BC4">
                        <a:alpha val="34117"/>
                      </a:srgbClr>
                    </a:gs>
                  </a:gsLst>
                  <a:lin ang="7080000" scaled="0"/>
                </a:gradFill>
                <a:ln>
                  <a:noFill/>
                </a:ln>
              </p:spPr>
              <p:txBody>
                <a:bodyPr anchorCtr="0" anchor="ctr" bIns="0" lIns="0" rIns="0" tIns="0">
                  <a:noAutofit/>
                </a:bodyPr>
                <a:lstStyle/>
                <a:p>
                  <a:pPr indent="0" lvl="0" marL="0" marR="0" rtl="0" algn="ctr">
                    <a:spcBef>
                      <a:spcPts val="0"/>
                    </a:spcBef>
                    <a:buNone/>
                  </a:pPr>
                  <a:r>
                    <a:t/>
                  </a:r>
                  <a:endParaRPr b="0" baseline="0" i="0" sz="1650" u="none" cap="none" strike="noStrike">
                    <a:solidFill>
                      <a:schemeClr val="dk1"/>
                    </a:solidFill>
                    <a:latin typeface="Arial"/>
                    <a:ea typeface="Arial"/>
                    <a:cs typeface="Arial"/>
                    <a:sym typeface="Arial"/>
                  </a:endParaRPr>
                </a:p>
              </p:txBody>
            </p:sp>
            <p:sp>
              <p:nvSpPr>
                <p:cNvPr id="1975" name="Shape 1975"/>
                <p:cNvSpPr/>
                <p:nvPr/>
              </p:nvSpPr>
              <p:spPr>
                <a:xfrm>
                  <a:off x="3721192" y="1961399"/>
                  <a:ext cx="2132804" cy="2107264"/>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418FDE"/>
                    </a:gs>
                    <a:gs pos="19000">
                      <a:srgbClr val="418FDE"/>
                    </a:gs>
                    <a:gs pos="73000">
                      <a:srgbClr val="94C2EB">
                        <a:alpha val="83921"/>
                      </a:srgbClr>
                    </a:gs>
                    <a:gs pos="100000">
                      <a:srgbClr val="94C2EB">
                        <a:alpha val="83921"/>
                      </a:srgbClr>
                    </a:gs>
                  </a:gsLst>
                  <a:lin ang="2220000" scaled="0"/>
                </a:gradFill>
                <a:ln>
                  <a:noFill/>
                </a:ln>
              </p:spPr>
              <p:txBody>
                <a:bodyPr anchorCtr="0" anchor="t" bIns="45700" lIns="45700" rIns="45700" tIns="45700">
                  <a:noAutofit/>
                </a:bodyPr>
                <a:lstStyle/>
                <a:p>
                  <a:pPr indent="0" lvl="0" marL="0" marR="0" rtl="0" algn="ctr">
                    <a:spcBef>
                      <a:spcPts val="0"/>
                    </a:spcBef>
                    <a:buNone/>
                  </a:pPr>
                  <a:r>
                    <a:t/>
                  </a:r>
                  <a:endParaRPr b="0" baseline="0" i="0" sz="1650" u="none" cap="none" strike="noStrike">
                    <a:solidFill>
                      <a:schemeClr val="dk1"/>
                    </a:solidFill>
                    <a:latin typeface="Arial"/>
                    <a:ea typeface="Arial"/>
                    <a:cs typeface="Arial"/>
                    <a:sym typeface="Arial"/>
                  </a:endParaRPr>
                </a:p>
              </p:txBody>
            </p:sp>
            <p:sp>
              <p:nvSpPr>
                <p:cNvPr id="1976" name="Shape 1976"/>
                <p:cNvSpPr/>
                <p:nvPr/>
              </p:nvSpPr>
              <p:spPr>
                <a:xfrm>
                  <a:off x="3356048" y="3326691"/>
                  <a:ext cx="1827895" cy="1808925"/>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018BB">
                        <a:alpha val="91764"/>
                      </a:srgbClr>
                    </a:gs>
                    <a:gs pos="6000">
                      <a:srgbClr val="0018BB">
                        <a:alpha val="91764"/>
                      </a:srgbClr>
                    </a:gs>
                    <a:gs pos="81000">
                      <a:srgbClr val="2B6DE0">
                        <a:alpha val="78823"/>
                      </a:srgbClr>
                    </a:gs>
                    <a:gs pos="100000">
                      <a:srgbClr val="2B6DE0">
                        <a:alpha val="78823"/>
                      </a:srgbClr>
                    </a:gs>
                  </a:gsLst>
                  <a:lin ang="19260001" scaled="0"/>
                </a:gradFill>
                <a:ln>
                  <a:noFill/>
                </a:ln>
              </p:spPr>
              <p:txBody>
                <a:bodyPr anchorCtr="0" anchor="ctr" bIns="0" lIns="0" rIns="0" tIns="0">
                  <a:noAutofit/>
                </a:bodyPr>
                <a:lstStyle/>
                <a:p>
                  <a:pPr indent="0" lvl="0" marL="0" marR="0" rtl="0" algn="ctr">
                    <a:spcBef>
                      <a:spcPts val="0"/>
                    </a:spcBef>
                    <a:buSzPct val="25000"/>
                    <a:buNone/>
                  </a:pPr>
                  <a:r>
                    <a:rPr b="0" baseline="0" i="0" lang="en-US" sz="1650" u="none" cap="none" strike="noStrike">
                      <a:solidFill>
                        <a:srgbClr val="000000"/>
                      </a:solidFill>
                      <a:latin typeface="Arial"/>
                      <a:ea typeface="Arial"/>
                      <a:cs typeface="Arial"/>
                      <a:sym typeface="Arial"/>
                    </a:rPr>
                    <a:t> </a:t>
                  </a:r>
                </a:p>
              </p:txBody>
            </p:sp>
            <p:pic>
              <p:nvPicPr>
                <p:cNvPr id="1977" name="Shape 1977"/>
                <p:cNvPicPr preferRelativeResize="0"/>
                <p:nvPr/>
              </p:nvPicPr>
              <p:blipFill rotWithShape="1">
                <a:blip r:embed="rId10">
                  <a:alphaModFix/>
                </a:blip>
                <a:srcRect b="0" l="0" r="0" t="0"/>
                <a:stretch/>
              </p:blipFill>
              <p:spPr>
                <a:xfrm>
                  <a:off x="7251478" y="3202796"/>
                  <a:ext cx="658804" cy="934210"/>
                </a:xfrm>
                <a:prstGeom prst="rect">
                  <a:avLst/>
                </a:prstGeom>
                <a:noFill/>
                <a:ln>
                  <a:noFill/>
                </a:ln>
              </p:spPr>
            </p:pic>
            <p:pic>
              <p:nvPicPr>
                <p:cNvPr id="1978" name="Shape 1978"/>
                <p:cNvPicPr preferRelativeResize="0"/>
                <p:nvPr/>
              </p:nvPicPr>
              <p:blipFill rotWithShape="1">
                <a:blip r:embed="rId11">
                  <a:alphaModFix/>
                </a:blip>
                <a:srcRect b="0" l="0" r="0" t="0"/>
                <a:stretch/>
              </p:blipFill>
              <p:spPr>
                <a:xfrm>
                  <a:off x="4559416" y="2565188"/>
                  <a:ext cx="456356" cy="918048"/>
                </a:xfrm>
                <a:prstGeom prst="rect">
                  <a:avLst/>
                </a:prstGeom>
                <a:noFill/>
                <a:ln>
                  <a:noFill/>
                </a:ln>
              </p:spPr>
            </p:pic>
            <p:pic>
              <p:nvPicPr>
                <p:cNvPr id="1979" name="Shape 1979"/>
                <p:cNvPicPr preferRelativeResize="0"/>
                <p:nvPr/>
              </p:nvPicPr>
              <p:blipFill rotWithShape="1">
                <a:blip r:embed="rId12">
                  <a:alphaModFix/>
                </a:blip>
                <a:srcRect b="0" l="0" r="0" t="0"/>
                <a:stretch/>
              </p:blipFill>
              <p:spPr>
                <a:xfrm>
                  <a:off x="5902176" y="2729675"/>
                  <a:ext cx="847357" cy="611123"/>
                </a:xfrm>
                <a:prstGeom prst="rect">
                  <a:avLst/>
                </a:prstGeom>
                <a:noFill/>
                <a:ln>
                  <a:noFill/>
                </a:ln>
              </p:spPr>
            </p:pic>
            <p:pic>
              <p:nvPicPr>
                <p:cNvPr id="1980" name="Shape 1980"/>
                <p:cNvPicPr preferRelativeResize="0"/>
                <p:nvPr/>
              </p:nvPicPr>
              <p:blipFill rotWithShape="1">
                <a:blip r:embed="rId13">
                  <a:alphaModFix/>
                </a:blip>
                <a:srcRect b="0" l="0" r="0" t="0"/>
                <a:stretch/>
              </p:blipFill>
              <p:spPr>
                <a:xfrm>
                  <a:off x="6110385" y="4064732"/>
                  <a:ext cx="967249" cy="559508"/>
                </a:xfrm>
                <a:prstGeom prst="rect">
                  <a:avLst/>
                </a:prstGeom>
                <a:noFill/>
                <a:ln>
                  <a:noFill/>
                </a:ln>
              </p:spPr>
            </p:pic>
            <p:pic>
              <p:nvPicPr>
                <p:cNvPr id="1981" name="Shape 1981"/>
                <p:cNvPicPr preferRelativeResize="0"/>
                <p:nvPr/>
              </p:nvPicPr>
              <p:blipFill rotWithShape="1">
                <a:blip r:embed="rId14">
                  <a:alphaModFix/>
                </a:blip>
                <a:srcRect b="0" l="0" r="0" t="0"/>
                <a:stretch/>
              </p:blipFill>
              <p:spPr>
                <a:xfrm>
                  <a:off x="5037871" y="4335848"/>
                  <a:ext cx="642915" cy="689673"/>
                </a:xfrm>
                <a:prstGeom prst="rect">
                  <a:avLst/>
                </a:prstGeom>
                <a:noFill/>
                <a:ln>
                  <a:noFill/>
                </a:ln>
              </p:spPr>
            </p:pic>
            <p:pic>
              <p:nvPicPr>
                <p:cNvPr id="1982" name="Shape 1982"/>
                <p:cNvPicPr preferRelativeResize="0"/>
                <p:nvPr/>
              </p:nvPicPr>
              <p:blipFill rotWithShape="1">
                <a:blip r:embed="rId15">
                  <a:alphaModFix/>
                </a:blip>
                <a:srcRect b="0" l="0" r="0" t="0"/>
                <a:stretch/>
              </p:blipFill>
              <p:spPr>
                <a:xfrm>
                  <a:off x="4080632" y="3837319"/>
                  <a:ext cx="377792" cy="813130"/>
                </a:xfrm>
                <a:prstGeom prst="rect">
                  <a:avLst/>
                </a:prstGeom>
                <a:noFill/>
                <a:ln>
                  <a:noFill/>
                </a:ln>
              </p:spPr>
            </p:pic>
          </p:grpSp>
          <p:sp>
            <p:nvSpPr>
              <p:cNvPr id="1983" name="Shape 1983"/>
              <p:cNvSpPr/>
              <p:nvPr/>
            </p:nvSpPr>
            <p:spPr>
              <a:xfrm>
                <a:off x="2363356" y="2060738"/>
                <a:ext cx="618912" cy="337283"/>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650" u="none" cap="none" strike="noStrike">
                    <a:solidFill>
                      <a:srgbClr val="FFFFFF"/>
                    </a:solidFill>
                    <a:latin typeface="Arial"/>
                    <a:ea typeface="Arial"/>
                    <a:cs typeface="Arial"/>
                    <a:sym typeface="Arial"/>
                  </a:rPr>
                  <a:t>Sales</a:t>
                </a:r>
              </a:p>
            </p:txBody>
          </p:sp>
          <p:sp>
            <p:nvSpPr>
              <p:cNvPr id="1984" name="Shape 1984"/>
              <p:cNvSpPr/>
              <p:nvPr/>
            </p:nvSpPr>
            <p:spPr>
              <a:xfrm>
                <a:off x="3777139" y="2218499"/>
                <a:ext cx="831732" cy="337283"/>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650" u="none" cap="none" strike="noStrike">
                    <a:solidFill>
                      <a:srgbClr val="FFFFFF"/>
                    </a:solidFill>
                    <a:latin typeface="Arial"/>
                    <a:ea typeface="Arial"/>
                    <a:cs typeface="Arial"/>
                    <a:sym typeface="Arial"/>
                  </a:rPr>
                  <a:t>Service</a:t>
                </a:r>
              </a:p>
            </p:txBody>
          </p:sp>
          <p:sp>
            <p:nvSpPr>
              <p:cNvPr id="1985" name="Shape 1985"/>
              <p:cNvSpPr/>
              <p:nvPr/>
            </p:nvSpPr>
            <p:spPr>
              <a:xfrm>
                <a:off x="4996605" y="2793385"/>
                <a:ext cx="1129676" cy="337283"/>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650" u="none" cap="none" strike="noStrike">
                    <a:solidFill>
                      <a:srgbClr val="FFFFFF"/>
                    </a:solidFill>
                    <a:latin typeface="Arial"/>
                    <a:ea typeface="Arial"/>
                    <a:cs typeface="Arial"/>
                    <a:sym typeface="Arial"/>
                  </a:rPr>
                  <a:t>Marketing</a:t>
                </a:r>
              </a:p>
            </p:txBody>
          </p:sp>
          <p:sp>
            <p:nvSpPr>
              <p:cNvPr id="1986" name="Shape 1986"/>
              <p:cNvSpPr/>
              <p:nvPr/>
            </p:nvSpPr>
            <p:spPr>
              <a:xfrm>
                <a:off x="3878494" y="4553010"/>
                <a:ext cx="1328306" cy="337283"/>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650" u="none" cap="none" strike="noStrike">
                    <a:solidFill>
                      <a:srgbClr val="FFFFFF"/>
                    </a:solidFill>
                    <a:latin typeface="Arial"/>
                    <a:ea typeface="Arial"/>
                    <a:cs typeface="Arial"/>
                    <a:sym typeface="Arial"/>
                  </a:rPr>
                  <a:t>Community</a:t>
                </a:r>
              </a:p>
            </p:txBody>
          </p:sp>
          <p:sp>
            <p:nvSpPr>
              <p:cNvPr id="1987" name="Shape 1987"/>
              <p:cNvSpPr/>
              <p:nvPr/>
            </p:nvSpPr>
            <p:spPr>
              <a:xfrm>
                <a:off x="1771943" y="4554250"/>
                <a:ext cx="618912" cy="337283"/>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650" u="none" cap="none" strike="noStrike">
                    <a:solidFill>
                      <a:srgbClr val="FFFFFF"/>
                    </a:solidFill>
                    <a:latin typeface="Arial"/>
                    <a:ea typeface="Arial"/>
                    <a:cs typeface="Arial"/>
                    <a:sym typeface="Arial"/>
                  </a:rPr>
                  <a:t>Apps</a:t>
                </a:r>
              </a:p>
            </p:txBody>
          </p:sp>
          <p:sp>
            <p:nvSpPr>
              <p:cNvPr id="1988" name="Shape 1988"/>
              <p:cNvSpPr/>
              <p:nvPr/>
            </p:nvSpPr>
            <p:spPr>
              <a:xfrm>
                <a:off x="2768059" y="5000044"/>
                <a:ext cx="1008427" cy="337283"/>
              </a:xfrm>
              <a:prstGeom prst="rect">
                <a:avLst/>
              </a:prstGeom>
              <a:noFill/>
              <a:ln>
                <a:noFill/>
              </a:ln>
            </p:spPr>
            <p:txBody>
              <a:bodyPr anchorCtr="0" anchor="ctr" bIns="35700" lIns="35700" rIns="35700" tIns="35700">
                <a:noAutofit/>
              </a:bodyPr>
              <a:lstStyle/>
              <a:p>
                <a:pPr indent="0" lvl="0" marL="0" marR="0" rtl="0" algn="ctr">
                  <a:lnSpc>
                    <a:spcPct val="90000"/>
                  </a:lnSpc>
                  <a:spcBef>
                    <a:spcPts val="0"/>
                  </a:spcBef>
                  <a:buSzPct val="25000"/>
                  <a:buNone/>
                </a:pPr>
                <a:r>
                  <a:rPr b="0" baseline="0" i="0" lang="en-US" sz="1650" u="none" cap="none" strike="noStrike">
                    <a:solidFill>
                      <a:srgbClr val="FFFFFF"/>
                    </a:solidFill>
                    <a:latin typeface="Arial"/>
                    <a:ea typeface="Arial"/>
                    <a:cs typeface="Arial"/>
                    <a:sym typeface="Arial"/>
                  </a:rPr>
                  <a:t>Analytics</a:t>
                </a:r>
              </a:p>
            </p:txBody>
          </p:sp>
        </p:grpSp>
      </p:gr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2" name="Shape 1992"/>
        <p:cNvGrpSpPr/>
        <p:nvPr/>
      </p:nvGrpSpPr>
      <p:grpSpPr>
        <a:xfrm>
          <a:off x="0" y="0"/>
          <a:ext cx="0" cy="0"/>
          <a:chOff x="0" y="0"/>
          <a:chExt cx="0" cy="0"/>
        </a:xfrm>
      </p:grpSpPr>
      <p:sp>
        <p:nvSpPr>
          <p:cNvPr id="1993" name="Shape 1993"/>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10 palette colors</a:t>
            </a:r>
          </a:p>
        </p:txBody>
      </p:sp>
      <p:sp>
        <p:nvSpPr>
          <p:cNvPr id="1994" name="Shape 199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Color Usage</a:t>
            </a:r>
          </a:p>
        </p:txBody>
      </p:sp>
      <p:sp>
        <p:nvSpPr>
          <p:cNvPr id="1995" name="Shape 1995"/>
          <p:cNvSpPr/>
          <p:nvPr/>
        </p:nvSpPr>
        <p:spPr>
          <a:xfrm>
            <a:off x="10430142" y="2768253"/>
            <a:ext cx="625851" cy="625851"/>
          </a:xfrm>
          <a:prstGeom prst="rect">
            <a:avLst/>
          </a:prstGeom>
          <a:solidFill>
            <a:schemeClr val="accent6"/>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996" name="Shape 1996"/>
          <p:cNvSpPr/>
          <p:nvPr/>
        </p:nvSpPr>
        <p:spPr>
          <a:xfrm>
            <a:off x="3081696" y="2768253"/>
            <a:ext cx="625851" cy="625851"/>
          </a:xfrm>
          <a:prstGeom prst="rect">
            <a:avLst/>
          </a:prstGeom>
          <a:solidFill>
            <a:schemeClr val="lt1"/>
          </a:solidFill>
          <a:ln cap="flat" cmpd="sng" w="10775">
            <a:solidFill>
              <a:srgbClr val="D8D8D8"/>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997" name="Shape 1997"/>
          <p:cNvSpPr/>
          <p:nvPr/>
        </p:nvSpPr>
        <p:spPr>
          <a:xfrm>
            <a:off x="3898189" y="2768253"/>
            <a:ext cx="625851" cy="625851"/>
          </a:xfrm>
          <a:prstGeom prst="rect">
            <a:avLst/>
          </a:prstGeom>
          <a:solidFill>
            <a:srgbClr val="262626"/>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998" name="Shape 1998"/>
          <p:cNvSpPr/>
          <p:nvPr/>
        </p:nvSpPr>
        <p:spPr>
          <a:xfrm>
            <a:off x="6347671" y="2768253"/>
            <a:ext cx="625851" cy="625851"/>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999" name="Shape 1999"/>
          <p:cNvSpPr/>
          <p:nvPr/>
        </p:nvSpPr>
        <p:spPr>
          <a:xfrm>
            <a:off x="4714683" y="2768253"/>
            <a:ext cx="625851" cy="625851"/>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000" name="Shape 2000"/>
          <p:cNvSpPr/>
          <p:nvPr/>
        </p:nvSpPr>
        <p:spPr>
          <a:xfrm>
            <a:off x="7980660" y="2768253"/>
            <a:ext cx="625851" cy="625851"/>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001" name="Shape 2001"/>
          <p:cNvSpPr/>
          <p:nvPr/>
        </p:nvSpPr>
        <p:spPr>
          <a:xfrm>
            <a:off x="9613647" y="2768253"/>
            <a:ext cx="625851" cy="625851"/>
          </a:xfrm>
          <a:prstGeom prst="rect">
            <a:avLst/>
          </a:prstGeom>
          <a:solidFill>
            <a:schemeClr val="accent5"/>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002" name="Shape 2002"/>
          <p:cNvSpPr/>
          <p:nvPr/>
        </p:nvSpPr>
        <p:spPr>
          <a:xfrm>
            <a:off x="8797153" y="2768253"/>
            <a:ext cx="625851" cy="625851"/>
          </a:xfrm>
          <a:prstGeom prst="rect">
            <a:avLst/>
          </a:prstGeom>
          <a:solidFill>
            <a:schemeClr val="accent4"/>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003" name="Shape 2003"/>
          <p:cNvSpPr/>
          <p:nvPr/>
        </p:nvSpPr>
        <p:spPr>
          <a:xfrm>
            <a:off x="7164165" y="2768253"/>
            <a:ext cx="625851" cy="625851"/>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004" name="Shape 2004"/>
          <p:cNvSpPr/>
          <p:nvPr/>
        </p:nvSpPr>
        <p:spPr>
          <a:xfrm>
            <a:off x="5531178" y="2768253"/>
            <a:ext cx="625851" cy="625851"/>
          </a:xfrm>
          <a:prstGeom prst="rect">
            <a:avLst/>
          </a:prstGeom>
          <a:solidFill>
            <a:srgbClr val="19325C"/>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005" name="Shape 2005"/>
          <p:cNvSpPr/>
          <p:nvPr/>
        </p:nvSpPr>
        <p:spPr>
          <a:xfrm>
            <a:off x="373062" y="2651738"/>
            <a:ext cx="2520839" cy="1610696"/>
          </a:xfrm>
          <a:prstGeom prst="rect">
            <a:avLst/>
          </a:prstGeom>
          <a:noFill/>
          <a:ln>
            <a:noFill/>
          </a:ln>
        </p:spPr>
        <p:txBody>
          <a:bodyPr anchorCtr="0" anchor="t" bIns="0" lIns="0" rIns="0" tIns="0">
            <a:noAutofit/>
          </a:bodyPr>
          <a:lstStyle/>
          <a:p>
            <a:pPr indent="0" lvl="0" marL="0" marR="0" rtl="0" algn="l">
              <a:lnSpc>
                <a:spcPct val="150000"/>
              </a:lnSpc>
              <a:spcBef>
                <a:spcPts val="0"/>
              </a:spcBef>
              <a:buSzPct val="25000"/>
              <a:buNone/>
            </a:pPr>
            <a:r>
              <a:rPr b="0" baseline="0" i="0" lang="en-US" sz="1600" u="none" cap="none" strike="noStrike">
                <a:solidFill>
                  <a:schemeClr val="accent2"/>
                </a:solidFill>
                <a:latin typeface="Arial"/>
                <a:ea typeface="Arial"/>
                <a:cs typeface="Arial"/>
                <a:sym typeface="Arial"/>
              </a:rPr>
              <a:t>Header/title</a:t>
            </a:r>
          </a:p>
          <a:p>
            <a:pPr indent="0" lvl="0" marL="0" marR="0" rtl="0" algn="l">
              <a:lnSpc>
                <a:spcPct val="150000"/>
              </a:lnSpc>
              <a:spcBef>
                <a:spcPts val="400"/>
              </a:spcBef>
              <a:buSzPct val="25000"/>
              <a:buNone/>
            </a:pPr>
            <a:r>
              <a:rPr b="0" baseline="0" i="0" lang="en-US" sz="1600" u="none" cap="none" strike="noStrike">
                <a:solidFill>
                  <a:schemeClr val="accent1"/>
                </a:solidFill>
                <a:latin typeface="Arial"/>
                <a:ea typeface="Arial"/>
                <a:cs typeface="Arial"/>
                <a:sym typeface="Arial"/>
              </a:rPr>
              <a:t>Bold Highlight</a:t>
            </a:r>
          </a:p>
          <a:p>
            <a:pPr indent="0" lvl="0" marL="0" marR="0" rtl="0" algn="l">
              <a:lnSpc>
                <a:spcPct val="150000"/>
              </a:lnSpc>
              <a:spcBef>
                <a:spcPts val="400"/>
              </a:spcBef>
              <a:buSzPct val="25000"/>
              <a:buNone/>
            </a:pPr>
            <a:r>
              <a:rPr b="0" baseline="0" i="0" lang="en-US" sz="1600" u="none" cap="none" strike="noStrike">
                <a:solidFill>
                  <a:srgbClr val="0078A8"/>
                </a:solidFill>
                <a:latin typeface="Arial"/>
                <a:ea typeface="Arial"/>
                <a:cs typeface="Arial"/>
                <a:sym typeface="Arial"/>
              </a:rPr>
              <a:t>Subtle Highlight</a:t>
            </a:r>
          </a:p>
          <a:p>
            <a:pPr indent="0" lvl="0" marL="0" marR="0" rtl="0" algn="l">
              <a:lnSpc>
                <a:spcPct val="150000"/>
              </a:lnSpc>
              <a:spcBef>
                <a:spcPts val="400"/>
              </a:spcBef>
              <a:buSzPct val="25000"/>
              <a:buNone/>
            </a:pPr>
            <a:r>
              <a:rPr b="0" baseline="0" i="0" lang="en-US" sz="1600" u="none" cap="none" strike="noStrike">
                <a:solidFill>
                  <a:schemeClr val="accent2"/>
                </a:solidFill>
                <a:latin typeface="Arial"/>
                <a:ea typeface="Arial"/>
                <a:cs typeface="Arial"/>
                <a:sym typeface="Arial"/>
              </a:rPr>
              <a:t>Body</a:t>
            </a:r>
          </a:p>
        </p:txBody>
      </p:sp>
      <p:cxnSp>
        <p:nvCxnSpPr>
          <p:cNvPr id="2006" name="Shape 2006"/>
          <p:cNvCxnSpPr/>
          <p:nvPr/>
        </p:nvCxnSpPr>
        <p:spPr>
          <a:xfrm rot="10800000">
            <a:off x="2808138" y="1958432"/>
            <a:ext cx="0" cy="4752513"/>
          </a:xfrm>
          <a:prstGeom prst="straightConnector1">
            <a:avLst/>
          </a:prstGeom>
          <a:noFill/>
          <a:ln cap="flat" cmpd="sng" w="12700">
            <a:solidFill>
              <a:srgbClr val="D8D8D8"/>
            </a:solidFill>
            <a:prstDash val="solid"/>
            <a:round/>
            <a:headEnd len="med" w="med" type="none"/>
            <a:tailEnd len="med" w="med" type="none"/>
          </a:ln>
        </p:spPr>
      </p:cxnSp>
      <p:sp>
        <p:nvSpPr>
          <p:cNvPr id="2007" name="Shape 2007"/>
          <p:cNvSpPr txBox="1"/>
          <p:nvPr/>
        </p:nvSpPr>
        <p:spPr>
          <a:xfrm>
            <a:off x="281393" y="1815225"/>
            <a:ext cx="1556836"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2000" u="none" cap="none" strike="noStrike">
                <a:solidFill>
                  <a:schemeClr val="accent2"/>
                </a:solidFill>
                <a:latin typeface="Arial"/>
                <a:ea typeface="Arial"/>
                <a:cs typeface="Arial"/>
                <a:sym typeface="Arial"/>
              </a:rPr>
              <a:t>Typography</a:t>
            </a:r>
          </a:p>
        </p:txBody>
      </p:sp>
      <p:sp>
        <p:nvSpPr>
          <p:cNvPr id="2008" name="Shape 2008"/>
          <p:cNvSpPr txBox="1"/>
          <p:nvPr/>
        </p:nvSpPr>
        <p:spPr>
          <a:xfrm>
            <a:off x="2865531" y="1815225"/>
            <a:ext cx="1711728"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2000" u="none" cap="none" strike="noStrike">
                <a:solidFill>
                  <a:schemeClr val="accent2"/>
                </a:solidFill>
                <a:latin typeface="Arial"/>
                <a:ea typeface="Arial"/>
                <a:cs typeface="Arial"/>
                <a:sym typeface="Arial"/>
              </a:rPr>
              <a:t>Color Palette</a:t>
            </a:r>
          </a:p>
        </p:txBody>
      </p:sp>
      <p:sp>
        <p:nvSpPr>
          <p:cNvPr id="2009" name="Shape 2009"/>
          <p:cNvSpPr txBox="1"/>
          <p:nvPr/>
        </p:nvSpPr>
        <p:spPr>
          <a:xfrm>
            <a:off x="6302833" y="4171355"/>
            <a:ext cx="5568503" cy="95410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400" u="none" cap="none" strike="noStrike">
                <a:solidFill>
                  <a:schemeClr val="accent2"/>
                </a:solidFill>
                <a:latin typeface="Arial"/>
                <a:ea typeface="Arial"/>
                <a:cs typeface="Arial"/>
                <a:sym typeface="Arial"/>
              </a:rPr>
              <a:t>These are the colors that the chart and table will default to, from left to right. More than six categories in a chart will cause the colors to automatically adjust to different shades of these six colors.</a:t>
            </a:r>
          </a:p>
        </p:txBody>
      </p:sp>
      <p:sp>
        <p:nvSpPr>
          <p:cNvPr id="2010" name="Shape 2010"/>
          <p:cNvSpPr txBox="1"/>
          <p:nvPr/>
        </p:nvSpPr>
        <p:spPr>
          <a:xfrm>
            <a:off x="6480364" y="2264191"/>
            <a:ext cx="1134577" cy="307777"/>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accent2"/>
                </a:solidFill>
                <a:latin typeface="Arial"/>
                <a:ea typeface="Arial"/>
                <a:cs typeface="Arial"/>
                <a:sym typeface="Arial"/>
              </a:rPr>
              <a:t>Logo colors</a:t>
            </a:r>
          </a:p>
        </p:txBody>
      </p:sp>
      <p:sp>
        <p:nvSpPr>
          <p:cNvPr id="2011" name="Shape 2011"/>
          <p:cNvSpPr/>
          <p:nvPr/>
        </p:nvSpPr>
        <p:spPr>
          <a:xfrm rot="5400000">
            <a:off x="6908682" y="1675699"/>
            <a:ext cx="320330" cy="1573770"/>
          </a:xfrm>
          <a:prstGeom prst="leftBracket">
            <a:avLst>
              <a:gd fmla="val 0" name="adj"/>
            </a:avLst>
          </a:prstGeom>
          <a:noFill/>
          <a:ln cap="flat" cmpd="sng" w="127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012" name="Shape 2012"/>
          <p:cNvSpPr txBox="1"/>
          <p:nvPr/>
        </p:nvSpPr>
        <p:spPr>
          <a:xfrm>
            <a:off x="4714683" y="3452119"/>
            <a:ext cx="620683"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R 208</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G 217</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B 222</a:t>
            </a:r>
          </a:p>
        </p:txBody>
      </p:sp>
      <p:sp>
        <p:nvSpPr>
          <p:cNvPr id="2013" name="Shape 2013"/>
          <p:cNvSpPr txBox="1"/>
          <p:nvPr/>
        </p:nvSpPr>
        <p:spPr>
          <a:xfrm>
            <a:off x="5525578" y="3452119"/>
            <a:ext cx="526754"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R 25</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G 50</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B 92</a:t>
            </a:r>
          </a:p>
        </p:txBody>
      </p:sp>
      <p:sp>
        <p:nvSpPr>
          <p:cNvPr id="2014" name="Shape 2014"/>
          <p:cNvSpPr txBox="1"/>
          <p:nvPr/>
        </p:nvSpPr>
        <p:spPr>
          <a:xfrm>
            <a:off x="6349330" y="3452119"/>
            <a:ext cx="620683"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R 0</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G 161</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B 224</a:t>
            </a:r>
          </a:p>
        </p:txBody>
      </p:sp>
      <p:sp>
        <p:nvSpPr>
          <p:cNvPr id="2015" name="Shape 2015"/>
          <p:cNvSpPr txBox="1"/>
          <p:nvPr/>
        </p:nvSpPr>
        <p:spPr>
          <a:xfrm>
            <a:off x="7164165" y="3452119"/>
            <a:ext cx="620683"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R 124</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G 134</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B 141</a:t>
            </a:r>
          </a:p>
        </p:txBody>
      </p:sp>
      <p:sp>
        <p:nvSpPr>
          <p:cNvPr id="2016" name="Shape 2016"/>
          <p:cNvSpPr txBox="1"/>
          <p:nvPr/>
        </p:nvSpPr>
        <p:spPr>
          <a:xfrm>
            <a:off x="7979000" y="3452119"/>
            <a:ext cx="620683"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R 0</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G 178</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B 169</a:t>
            </a:r>
          </a:p>
        </p:txBody>
      </p:sp>
      <p:sp>
        <p:nvSpPr>
          <p:cNvPr id="2017" name="Shape 2017"/>
          <p:cNvSpPr txBox="1"/>
          <p:nvPr/>
        </p:nvSpPr>
        <p:spPr>
          <a:xfrm>
            <a:off x="8793835" y="3452119"/>
            <a:ext cx="602465"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R 150</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G 60</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B 189</a:t>
            </a:r>
          </a:p>
        </p:txBody>
      </p:sp>
      <p:sp>
        <p:nvSpPr>
          <p:cNvPr id="2018" name="Shape 2018"/>
          <p:cNvSpPr txBox="1"/>
          <p:nvPr/>
        </p:nvSpPr>
        <p:spPr>
          <a:xfrm>
            <a:off x="9613647" y="3452119"/>
            <a:ext cx="620683"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R 237</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G 139</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B 0</a:t>
            </a:r>
          </a:p>
        </p:txBody>
      </p:sp>
      <p:sp>
        <p:nvSpPr>
          <p:cNvPr id="2019" name="Shape 2019"/>
          <p:cNvSpPr txBox="1"/>
          <p:nvPr/>
        </p:nvSpPr>
        <p:spPr>
          <a:xfrm>
            <a:off x="10430142" y="3452119"/>
            <a:ext cx="620683"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R 255</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G 199</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B 44</a:t>
            </a:r>
          </a:p>
        </p:txBody>
      </p:sp>
      <p:sp>
        <p:nvSpPr>
          <p:cNvPr id="2020" name="Shape 2020"/>
          <p:cNvSpPr txBox="1"/>
          <p:nvPr/>
        </p:nvSpPr>
        <p:spPr>
          <a:xfrm>
            <a:off x="3947739" y="3452119"/>
            <a:ext cx="526754"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R 38</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G 38</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B 38</a:t>
            </a:r>
          </a:p>
        </p:txBody>
      </p:sp>
      <p:sp>
        <p:nvSpPr>
          <p:cNvPr id="2021" name="Shape 2021"/>
          <p:cNvSpPr txBox="1"/>
          <p:nvPr/>
        </p:nvSpPr>
        <p:spPr>
          <a:xfrm>
            <a:off x="3080061" y="3452119"/>
            <a:ext cx="620683"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R 255</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G 255</a:t>
            </a:r>
          </a:p>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B 255</a:t>
            </a:r>
          </a:p>
        </p:txBody>
      </p:sp>
      <p:grpSp>
        <p:nvGrpSpPr>
          <p:cNvPr id="2022" name="Shape 2022"/>
          <p:cNvGrpSpPr/>
          <p:nvPr/>
        </p:nvGrpSpPr>
        <p:grpSpPr>
          <a:xfrm>
            <a:off x="6693624" y="5167801"/>
            <a:ext cx="1616363" cy="1490414"/>
            <a:chOff x="120325" y="4797425"/>
            <a:chExt cx="1955799" cy="1803400"/>
          </a:xfrm>
        </p:grpSpPr>
        <p:pic>
          <p:nvPicPr>
            <p:cNvPr id="2023" name="Shape 2023"/>
            <p:cNvPicPr preferRelativeResize="0"/>
            <p:nvPr/>
          </p:nvPicPr>
          <p:blipFill rotWithShape="1">
            <a:blip r:embed="rId3">
              <a:alphaModFix/>
            </a:blip>
            <a:srcRect b="0" l="0" r="0" t="0"/>
            <a:stretch/>
          </p:blipFill>
          <p:spPr>
            <a:xfrm>
              <a:off x="120325" y="4797425"/>
              <a:ext cx="1955799" cy="1803400"/>
            </a:xfrm>
            <a:prstGeom prst="rect">
              <a:avLst/>
            </a:prstGeom>
            <a:noFill/>
            <a:ln cap="flat" cmpd="sng" w="9525">
              <a:solidFill>
                <a:schemeClr val="accent2"/>
              </a:solidFill>
              <a:prstDash val="solid"/>
              <a:round/>
              <a:headEnd len="med" w="med" type="none"/>
              <a:tailEnd len="med" w="med" type="none"/>
            </a:ln>
          </p:spPr>
        </p:pic>
        <p:sp>
          <p:nvSpPr>
            <p:cNvPr id="2024" name="Shape 2024"/>
            <p:cNvSpPr/>
            <p:nvPr/>
          </p:nvSpPr>
          <p:spPr>
            <a:xfrm>
              <a:off x="837603" y="6105776"/>
              <a:ext cx="209775" cy="207697"/>
            </a:xfrm>
            <a:prstGeom prst="rect">
              <a:avLst/>
            </a:prstGeom>
            <a:noFill/>
            <a:ln cap="flat" cmpd="sng" w="381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sp>
        <p:nvSpPr>
          <p:cNvPr id="2025" name="Shape 2025"/>
          <p:cNvSpPr/>
          <p:nvPr/>
        </p:nvSpPr>
        <p:spPr>
          <a:xfrm>
            <a:off x="8398290" y="5472621"/>
            <a:ext cx="1966251" cy="58477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600" u="none" cap="none" strike="noStrike">
                <a:solidFill>
                  <a:srgbClr val="0078A8"/>
                </a:solidFill>
                <a:latin typeface="Arial"/>
                <a:ea typeface="Arial"/>
                <a:cs typeface="Arial"/>
                <a:sym typeface="Arial"/>
              </a:rPr>
              <a:t>Subtle highlight can be found here</a:t>
            </a:r>
          </a:p>
        </p:txBody>
      </p:sp>
      <p:sp>
        <p:nvSpPr>
          <p:cNvPr id="2026" name="Shape 2026"/>
          <p:cNvSpPr/>
          <p:nvPr/>
        </p:nvSpPr>
        <p:spPr>
          <a:xfrm>
            <a:off x="6314053" y="2883391"/>
            <a:ext cx="710451" cy="46166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800" u="none" cap="none" strike="noStrike">
                <a:solidFill>
                  <a:schemeClr val="lt1"/>
                </a:solidFill>
                <a:latin typeface="Arial"/>
                <a:ea typeface="Arial"/>
                <a:cs typeface="Arial"/>
                <a:sym typeface="Arial"/>
              </a:rPr>
              <a:t>Bold Text</a:t>
            </a:r>
          </a:p>
          <a:p>
            <a:pPr indent="0" lvl="0" marL="0" marR="0" rtl="0" algn="ctr">
              <a:spcBef>
                <a:spcPts val="0"/>
              </a:spcBef>
              <a:buSzPct val="25000"/>
              <a:buNone/>
            </a:pPr>
            <a:r>
              <a:rPr b="0" baseline="0" i="0" lang="en-US" sz="800" u="none" cap="none" strike="noStrike">
                <a:solidFill>
                  <a:schemeClr val="lt1"/>
                </a:solidFill>
                <a:latin typeface="Arial"/>
                <a:ea typeface="Arial"/>
                <a:cs typeface="Arial"/>
                <a:sym typeface="Arial"/>
              </a:rPr>
              <a:t>(Salesforce</a:t>
            </a:r>
          </a:p>
          <a:p>
            <a:pPr indent="0" lvl="0" marL="0" marR="0" rtl="0" algn="ctr">
              <a:spcBef>
                <a:spcPts val="0"/>
              </a:spcBef>
              <a:buSzPct val="25000"/>
              <a:buNone/>
            </a:pPr>
            <a:r>
              <a:rPr b="0" baseline="0" i="0" lang="en-US" sz="800" u="none" cap="none" strike="noStrike">
                <a:solidFill>
                  <a:schemeClr val="lt1"/>
                </a:solidFill>
                <a:latin typeface="Arial"/>
                <a:ea typeface="Arial"/>
                <a:cs typeface="Arial"/>
                <a:sym typeface="Arial"/>
              </a:rPr>
              <a:t>Blue)</a:t>
            </a:r>
          </a:p>
        </p:txBody>
      </p:sp>
      <p:sp>
        <p:nvSpPr>
          <p:cNvPr id="2027" name="Shape 2027"/>
          <p:cNvSpPr/>
          <p:nvPr/>
        </p:nvSpPr>
        <p:spPr>
          <a:xfrm>
            <a:off x="7187792" y="2944947"/>
            <a:ext cx="620683"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800" u="none" cap="none" strike="noStrike">
                <a:solidFill>
                  <a:schemeClr val="lt1"/>
                </a:solidFill>
                <a:latin typeface="Arial"/>
                <a:ea typeface="Arial"/>
                <a:cs typeface="Arial"/>
                <a:sym typeface="Arial"/>
              </a:rPr>
              <a:t>Standard</a:t>
            </a:r>
          </a:p>
          <a:p>
            <a:pPr indent="0" lvl="0" marL="0" marR="0" rtl="0" algn="ctr">
              <a:spcBef>
                <a:spcPts val="0"/>
              </a:spcBef>
              <a:buSzPct val="25000"/>
              <a:buNone/>
            </a:pPr>
            <a:r>
              <a:rPr b="0" baseline="0" i="0" lang="en-US" sz="800" u="none" cap="none" strike="noStrike">
                <a:solidFill>
                  <a:schemeClr val="lt1"/>
                </a:solidFill>
                <a:latin typeface="Arial"/>
                <a:ea typeface="Arial"/>
                <a:cs typeface="Arial"/>
                <a:sym typeface="Arial"/>
              </a:rPr>
              <a:t>Text</a:t>
            </a:r>
          </a:p>
        </p:txBody>
      </p:sp>
      <p:cxnSp>
        <p:nvCxnSpPr>
          <p:cNvPr id="2028" name="Shape 2028"/>
          <p:cNvCxnSpPr>
            <a:stCxn id="1998" idx="1"/>
            <a:endCxn id="2023" idx="1"/>
          </p:cNvCxnSpPr>
          <p:nvPr/>
        </p:nvCxnSpPr>
        <p:spPr>
          <a:xfrm>
            <a:off x="6347671" y="3081179"/>
            <a:ext cx="345900" cy="2831700"/>
          </a:xfrm>
          <a:prstGeom prst="bentConnector3">
            <a:avLst>
              <a:gd fmla="val -31305" name="adj1"/>
            </a:avLst>
          </a:prstGeom>
          <a:noFill/>
          <a:ln cap="flat" cmpd="sng" w="9525">
            <a:solidFill>
              <a:schemeClr val="accent2"/>
            </a:solidFill>
            <a:prstDash val="solid"/>
            <a:round/>
            <a:headEnd len="med" w="med" type="none"/>
            <a:tailEnd len="med" w="med" type="none"/>
          </a:ln>
        </p:spPr>
      </p:cxnSp>
      <p:sp>
        <p:nvSpPr>
          <p:cNvPr id="2029" name="Shape 2029"/>
          <p:cNvSpPr/>
          <p:nvPr/>
        </p:nvSpPr>
        <p:spPr>
          <a:xfrm rot="5400000">
            <a:off x="8105561" y="-123262"/>
            <a:ext cx="966247" cy="4747140"/>
          </a:xfrm>
          <a:prstGeom prst="leftBracket">
            <a:avLst>
              <a:gd fmla="val 0" name="adj"/>
            </a:avLst>
          </a:prstGeom>
          <a:noFill/>
          <a:ln cap="flat" cmpd="sng" w="127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030" name="Shape 2030"/>
          <p:cNvSpPr txBox="1"/>
          <p:nvPr/>
        </p:nvSpPr>
        <p:spPr>
          <a:xfrm>
            <a:off x="6454423" y="1916611"/>
            <a:ext cx="1186463" cy="307777"/>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accent2"/>
                </a:solidFill>
                <a:latin typeface="Arial"/>
                <a:ea typeface="Arial"/>
                <a:cs typeface="Arial"/>
                <a:sym typeface="Arial"/>
              </a:rPr>
              <a:t>Chart colors</a:t>
            </a:r>
          </a:p>
        </p:txBody>
      </p:sp>
      <p:sp>
        <p:nvSpPr>
          <p:cNvPr id="2031" name="Shape 2031"/>
          <p:cNvSpPr txBox="1"/>
          <p:nvPr/>
        </p:nvSpPr>
        <p:spPr>
          <a:xfrm>
            <a:off x="3081000" y="4171355"/>
            <a:ext cx="2680868"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400" u="none" cap="none" strike="noStrike">
                <a:solidFill>
                  <a:schemeClr val="accent2"/>
                </a:solidFill>
                <a:latin typeface="Arial"/>
                <a:ea typeface="Arial"/>
                <a:cs typeface="Arial"/>
                <a:sym typeface="Arial"/>
              </a:rPr>
              <a:t>High Contrast Colors </a:t>
            </a:r>
            <a:br>
              <a:rPr b="0" baseline="0" i="0" lang="en-US" sz="1400" u="none" cap="none" strike="noStrike">
                <a:solidFill>
                  <a:schemeClr val="accent2"/>
                </a:solidFill>
                <a:latin typeface="Arial"/>
                <a:ea typeface="Arial"/>
                <a:cs typeface="Arial"/>
                <a:sym typeface="Arial"/>
              </a:rPr>
            </a:br>
            <a:r>
              <a:rPr b="0" baseline="0" i="0" lang="en-US" sz="1400" u="none" cap="none" strike="noStrike">
                <a:solidFill>
                  <a:schemeClr val="accent2"/>
                </a:solidFill>
                <a:latin typeface="Arial"/>
                <a:ea typeface="Arial"/>
                <a:cs typeface="Arial"/>
                <a:sym typeface="Arial"/>
              </a:rPr>
              <a:t>(Avoid using unless necessary)</a:t>
            </a:r>
          </a:p>
        </p:txBody>
      </p:sp>
      <p:sp>
        <p:nvSpPr>
          <p:cNvPr id="2032" name="Shape 2032"/>
          <p:cNvSpPr/>
          <p:nvPr/>
        </p:nvSpPr>
        <p:spPr>
          <a:xfrm>
            <a:off x="7983232" y="2944947"/>
            <a:ext cx="608263"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800" u="none" cap="none" strike="noStrike">
                <a:solidFill>
                  <a:schemeClr val="lt1"/>
                </a:solidFill>
                <a:latin typeface="Arial"/>
                <a:ea typeface="Arial"/>
                <a:cs typeface="Arial"/>
                <a:sym typeface="Arial"/>
              </a:rPr>
              <a:t>Analytics</a:t>
            </a:r>
            <a:br>
              <a:rPr b="0" baseline="0" i="0" lang="en-US" sz="800" u="none" cap="none" strike="noStrike">
                <a:solidFill>
                  <a:schemeClr val="lt1"/>
                </a:solidFill>
                <a:latin typeface="Arial"/>
                <a:ea typeface="Arial"/>
                <a:cs typeface="Arial"/>
                <a:sym typeface="Arial"/>
              </a:rPr>
            </a:br>
            <a:r>
              <a:rPr b="0" baseline="0" i="0" lang="en-US" sz="800" u="none" cap="none" strike="noStrike">
                <a:solidFill>
                  <a:schemeClr val="lt1"/>
                </a:solidFill>
                <a:latin typeface="Arial"/>
                <a:ea typeface="Arial"/>
                <a:cs typeface="Arial"/>
                <a:sym typeface="Arial"/>
              </a:rPr>
              <a:t>Color</a:t>
            </a:r>
          </a:p>
        </p:txBody>
      </p:sp>
      <p:sp>
        <p:nvSpPr>
          <p:cNvPr id="2033" name="Shape 2033"/>
          <p:cNvSpPr/>
          <p:nvPr/>
        </p:nvSpPr>
        <p:spPr>
          <a:xfrm>
            <a:off x="8847422" y="2944947"/>
            <a:ext cx="530915"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800" u="none" cap="none" strike="noStrike">
                <a:solidFill>
                  <a:schemeClr val="lt1"/>
                </a:solidFill>
                <a:latin typeface="Arial"/>
                <a:ea typeface="Arial"/>
                <a:cs typeface="Arial"/>
                <a:sym typeface="Arial"/>
              </a:rPr>
              <a:t>Service</a:t>
            </a:r>
            <a:br>
              <a:rPr b="0" baseline="0" i="0" lang="en-US" sz="800" u="none" cap="none" strike="noStrike">
                <a:solidFill>
                  <a:schemeClr val="lt1"/>
                </a:solidFill>
                <a:latin typeface="Arial"/>
                <a:ea typeface="Arial"/>
                <a:cs typeface="Arial"/>
                <a:sym typeface="Arial"/>
              </a:rPr>
            </a:br>
            <a:r>
              <a:rPr b="0" baseline="0" i="0" lang="en-US" sz="800" u="none" cap="none" strike="noStrike">
                <a:solidFill>
                  <a:schemeClr val="lt1"/>
                </a:solidFill>
                <a:latin typeface="Arial"/>
                <a:ea typeface="Arial"/>
                <a:cs typeface="Arial"/>
                <a:sym typeface="Arial"/>
              </a:rPr>
              <a:t>Color</a:t>
            </a:r>
          </a:p>
        </p:txBody>
      </p:sp>
      <p:sp>
        <p:nvSpPr>
          <p:cNvPr id="2034" name="Shape 2034"/>
          <p:cNvSpPr/>
          <p:nvPr/>
        </p:nvSpPr>
        <p:spPr>
          <a:xfrm>
            <a:off x="9584265" y="2944947"/>
            <a:ext cx="671979"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800" u="none" cap="none" strike="noStrike">
                <a:solidFill>
                  <a:schemeClr val="lt1"/>
                </a:solidFill>
                <a:latin typeface="Arial"/>
                <a:ea typeface="Arial"/>
                <a:cs typeface="Arial"/>
                <a:sym typeface="Arial"/>
              </a:rPr>
              <a:t>Marketing</a:t>
            </a:r>
            <a:br>
              <a:rPr b="0" baseline="0" i="0" lang="en-US" sz="800" u="none" cap="none" strike="noStrike">
                <a:solidFill>
                  <a:schemeClr val="lt1"/>
                </a:solidFill>
                <a:latin typeface="Arial"/>
                <a:ea typeface="Arial"/>
                <a:cs typeface="Arial"/>
                <a:sym typeface="Arial"/>
              </a:rPr>
            </a:br>
            <a:r>
              <a:rPr b="0" baseline="0" i="0" lang="en-US" sz="800" u="none" cap="none" strike="noStrike">
                <a:solidFill>
                  <a:schemeClr val="lt1"/>
                </a:solidFill>
                <a:latin typeface="Arial"/>
                <a:ea typeface="Arial"/>
                <a:cs typeface="Arial"/>
                <a:sym typeface="Arial"/>
              </a:rPr>
              <a:t>Color</a:t>
            </a:r>
          </a:p>
        </p:txBody>
      </p:sp>
      <p:sp>
        <p:nvSpPr>
          <p:cNvPr id="2035" name="Shape 2035"/>
          <p:cNvSpPr/>
          <p:nvPr/>
        </p:nvSpPr>
        <p:spPr>
          <a:xfrm>
            <a:off x="10380382" y="2944947"/>
            <a:ext cx="748923"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800" u="none" cap="none" strike="noStrike">
                <a:solidFill>
                  <a:schemeClr val="lt1"/>
                </a:solidFill>
                <a:latin typeface="Arial"/>
                <a:ea typeface="Arial"/>
                <a:cs typeface="Arial"/>
                <a:sym typeface="Arial"/>
              </a:rPr>
              <a:t>Community</a:t>
            </a:r>
            <a:br>
              <a:rPr b="0" baseline="0" i="0" lang="en-US" sz="800" u="none" cap="none" strike="noStrike">
                <a:solidFill>
                  <a:schemeClr val="lt1"/>
                </a:solidFill>
                <a:latin typeface="Arial"/>
                <a:ea typeface="Arial"/>
                <a:cs typeface="Arial"/>
                <a:sym typeface="Arial"/>
              </a:rPr>
            </a:br>
            <a:r>
              <a:rPr b="0" baseline="0" i="0" lang="en-US" sz="800" u="none" cap="none" strike="noStrike">
                <a:solidFill>
                  <a:schemeClr val="lt1"/>
                </a:solidFill>
                <a:latin typeface="Arial"/>
                <a:ea typeface="Arial"/>
                <a:cs typeface="Arial"/>
                <a:sym typeface="Arial"/>
              </a:rPr>
              <a:t>Color</a:t>
            </a:r>
          </a:p>
        </p:txBody>
      </p:sp>
      <p:sp>
        <p:nvSpPr>
          <p:cNvPr id="2036" name="Shape 2036"/>
          <p:cNvSpPr/>
          <p:nvPr/>
        </p:nvSpPr>
        <p:spPr>
          <a:xfrm>
            <a:off x="5461683" y="2944947"/>
            <a:ext cx="752710"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800" u="none" cap="none" strike="noStrike">
                <a:solidFill>
                  <a:schemeClr val="lt1"/>
                </a:solidFill>
                <a:latin typeface="Arial"/>
                <a:ea typeface="Arial"/>
                <a:cs typeface="Arial"/>
                <a:sym typeface="Arial"/>
              </a:rPr>
              <a:t>PowerPoint </a:t>
            </a:r>
            <a:br>
              <a:rPr b="0" baseline="0" i="0" lang="en-US" sz="800" u="none" cap="none" strike="noStrike">
                <a:solidFill>
                  <a:schemeClr val="lt1"/>
                </a:solidFill>
                <a:latin typeface="Arial"/>
                <a:ea typeface="Arial"/>
                <a:cs typeface="Arial"/>
                <a:sym typeface="Arial"/>
              </a:rPr>
            </a:br>
            <a:r>
              <a:rPr b="0" baseline="0" i="0" lang="en-US" sz="800" u="none" cap="none" strike="noStrike">
                <a:solidFill>
                  <a:schemeClr val="lt1"/>
                </a:solidFill>
                <a:latin typeface="Arial"/>
                <a:ea typeface="Arial"/>
                <a:cs typeface="Arial"/>
                <a:sym typeface="Arial"/>
              </a:rPr>
              <a:t>Background</a:t>
            </a:r>
          </a:p>
        </p:txBody>
      </p:sp>
      <p:sp>
        <p:nvSpPr>
          <p:cNvPr id="2037" name="Shape 2037"/>
          <p:cNvSpPr/>
          <p:nvPr/>
        </p:nvSpPr>
        <p:spPr>
          <a:xfrm>
            <a:off x="4277553" y="9271364"/>
            <a:ext cx="1475726" cy="757281"/>
          </a:xfrm>
          <a:prstGeom prst="rect">
            <a:avLst/>
          </a:prstGeom>
          <a:solidFill>
            <a:srgbClr val="D0D9DE"/>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accent2"/>
                </a:solidFill>
                <a:latin typeface="Arial"/>
                <a:ea typeface="Arial"/>
                <a:cs typeface="Arial"/>
                <a:sym typeface="Arial"/>
              </a:rPr>
              <a:t>208, 217, 222</a:t>
            </a:r>
          </a:p>
        </p:txBody>
      </p:sp>
      <p:sp>
        <p:nvSpPr>
          <p:cNvPr id="2038" name="Shape 2038"/>
          <p:cNvSpPr/>
          <p:nvPr/>
        </p:nvSpPr>
        <p:spPr>
          <a:xfrm>
            <a:off x="10778872" y="9271364"/>
            <a:ext cx="1475726" cy="757281"/>
          </a:xfrm>
          <a:prstGeom prst="rect">
            <a:avLst/>
          </a:prstGeom>
          <a:solidFill>
            <a:srgbClr val="19325C"/>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rgbClr val="D9E1E2"/>
                </a:solidFill>
                <a:latin typeface="Arial"/>
                <a:ea typeface="Arial"/>
                <a:cs typeface="Arial"/>
                <a:sym typeface="Arial"/>
              </a:rPr>
              <a:t>25, 50, 92</a:t>
            </a: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2" name="Shape 2042"/>
        <p:cNvGrpSpPr/>
        <p:nvPr/>
      </p:nvGrpSpPr>
      <p:grpSpPr>
        <a:xfrm>
          <a:off x="0" y="0"/>
          <a:ext cx="0" cy="0"/>
          <a:chOff x="0" y="0"/>
          <a:chExt cx="0" cy="0"/>
        </a:xfrm>
      </p:grpSpPr>
      <p:sp>
        <p:nvSpPr>
          <p:cNvPr id="2043" name="Shape 2043"/>
          <p:cNvSpPr txBox="1"/>
          <p:nvPr>
            <p:ph type="title"/>
          </p:nvPr>
        </p:nvSpPr>
        <p:spPr>
          <a:xfrm>
            <a:off x="338328" y="54864"/>
            <a:ext cx="11484864"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Salesforce Brand Color Family</a:t>
            </a:r>
          </a:p>
        </p:txBody>
      </p:sp>
      <p:sp>
        <p:nvSpPr>
          <p:cNvPr id="2044" name="Shape 2044"/>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For colors not already in the PowerPoint palette, manually enter the RGB codes</a:t>
            </a:r>
          </a:p>
        </p:txBody>
      </p:sp>
      <p:sp>
        <p:nvSpPr>
          <p:cNvPr id="2045" name="Shape 2045"/>
          <p:cNvSpPr/>
          <p:nvPr/>
        </p:nvSpPr>
        <p:spPr>
          <a:xfrm>
            <a:off x="9929378" y="4005319"/>
            <a:ext cx="1432325" cy="735009"/>
          </a:xfrm>
          <a:prstGeom prst="rect">
            <a:avLst/>
          </a:prstGeom>
          <a:solidFill>
            <a:srgbClr val="0047CE"/>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0, 71, 187</a:t>
            </a:r>
          </a:p>
        </p:txBody>
      </p:sp>
      <p:sp>
        <p:nvSpPr>
          <p:cNvPr id="2046" name="Shape 2046"/>
          <p:cNvSpPr/>
          <p:nvPr/>
        </p:nvSpPr>
        <p:spPr>
          <a:xfrm>
            <a:off x="9929378" y="3279482"/>
            <a:ext cx="1432325" cy="735009"/>
          </a:xfrm>
          <a:prstGeom prst="rect">
            <a:avLst/>
          </a:prstGeom>
          <a:solidFill>
            <a:srgbClr val="001871"/>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0, 24, 113</a:t>
            </a:r>
          </a:p>
        </p:txBody>
      </p:sp>
      <p:sp>
        <p:nvSpPr>
          <p:cNvPr id="2047" name="Shape 2047"/>
          <p:cNvSpPr/>
          <p:nvPr/>
        </p:nvSpPr>
        <p:spPr>
          <a:xfrm>
            <a:off x="2285922" y="4005319"/>
            <a:ext cx="1432325" cy="735009"/>
          </a:xfrm>
          <a:prstGeom prst="rect">
            <a:avLst/>
          </a:prstGeom>
          <a:solidFill>
            <a:srgbClr val="92C1EB"/>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146, 193, 233</a:t>
            </a:r>
          </a:p>
        </p:txBody>
      </p:sp>
      <p:sp>
        <p:nvSpPr>
          <p:cNvPr id="2048" name="Shape 2048"/>
          <p:cNvSpPr/>
          <p:nvPr/>
        </p:nvSpPr>
        <p:spPr>
          <a:xfrm>
            <a:off x="2285922" y="3279482"/>
            <a:ext cx="1432325" cy="735009"/>
          </a:xfrm>
          <a:prstGeom prst="rect">
            <a:avLst/>
          </a:prstGeom>
          <a:solidFill>
            <a:srgbClr val="418FDE"/>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65, 143, 222</a:t>
            </a:r>
          </a:p>
        </p:txBody>
      </p:sp>
      <p:sp>
        <p:nvSpPr>
          <p:cNvPr id="2049" name="Shape 2049"/>
          <p:cNvSpPr/>
          <p:nvPr/>
        </p:nvSpPr>
        <p:spPr>
          <a:xfrm>
            <a:off x="3813425" y="4005319"/>
            <a:ext cx="1432325" cy="735009"/>
          </a:xfrm>
          <a:prstGeom prst="rect">
            <a:avLst/>
          </a:prstGeom>
          <a:solidFill>
            <a:srgbClr val="A77BCA"/>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167, 123, 202</a:t>
            </a:r>
          </a:p>
        </p:txBody>
      </p:sp>
      <p:sp>
        <p:nvSpPr>
          <p:cNvPr id="2050" name="Shape 2050"/>
          <p:cNvSpPr/>
          <p:nvPr/>
        </p:nvSpPr>
        <p:spPr>
          <a:xfrm>
            <a:off x="3813425" y="3279482"/>
            <a:ext cx="1432325" cy="735009"/>
          </a:xfrm>
          <a:prstGeom prst="rect">
            <a:avLst/>
          </a:prstGeom>
          <a:solidFill>
            <a:srgbClr val="963CBD"/>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150, 60, 189</a:t>
            </a:r>
          </a:p>
        </p:txBody>
      </p:sp>
      <p:sp>
        <p:nvSpPr>
          <p:cNvPr id="2051" name="Shape 2051"/>
          <p:cNvSpPr/>
          <p:nvPr/>
        </p:nvSpPr>
        <p:spPr>
          <a:xfrm>
            <a:off x="8395934" y="4005319"/>
            <a:ext cx="1432325" cy="735009"/>
          </a:xfrm>
          <a:prstGeom prst="rect">
            <a:avLst/>
          </a:prstGeom>
          <a:solidFill>
            <a:srgbClr val="64CCC9"/>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100, 204, 201</a:t>
            </a:r>
          </a:p>
        </p:txBody>
      </p:sp>
      <p:sp>
        <p:nvSpPr>
          <p:cNvPr id="2052" name="Shape 2052"/>
          <p:cNvSpPr/>
          <p:nvPr/>
        </p:nvSpPr>
        <p:spPr>
          <a:xfrm>
            <a:off x="8395934" y="3279482"/>
            <a:ext cx="1432325" cy="735009"/>
          </a:xfrm>
          <a:prstGeom prst="rect">
            <a:avLst/>
          </a:prstGeom>
          <a:solidFill>
            <a:srgbClr val="00B2A9"/>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0,178, 169</a:t>
            </a:r>
          </a:p>
        </p:txBody>
      </p:sp>
      <p:sp>
        <p:nvSpPr>
          <p:cNvPr id="2053" name="Shape 2053"/>
          <p:cNvSpPr/>
          <p:nvPr/>
        </p:nvSpPr>
        <p:spPr>
          <a:xfrm>
            <a:off x="5340928" y="4005319"/>
            <a:ext cx="1432325" cy="735009"/>
          </a:xfrm>
          <a:prstGeom prst="rect">
            <a:avLst/>
          </a:prstGeom>
          <a:solidFill>
            <a:srgbClr val="F1B434"/>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241, 180, 52</a:t>
            </a:r>
          </a:p>
        </p:txBody>
      </p:sp>
      <p:sp>
        <p:nvSpPr>
          <p:cNvPr id="2054" name="Shape 2054"/>
          <p:cNvSpPr/>
          <p:nvPr/>
        </p:nvSpPr>
        <p:spPr>
          <a:xfrm>
            <a:off x="5340928" y="3279482"/>
            <a:ext cx="1432325" cy="735009"/>
          </a:xfrm>
          <a:prstGeom prst="rect">
            <a:avLst/>
          </a:prstGeom>
          <a:solidFill>
            <a:srgbClr val="ED8B00"/>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237, 139, 0</a:t>
            </a:r>
          </a:p>
        </p:txBody>
      </p:sp>
      <p:sp>
        <p:nvSpPr>
          <p:cNvPr id="2055" name="Shape 2055"/>
          <p:cNvSpPr txBox="1"/>
          <p:nvPr/>
        </p:nvSpPr>
        <p:spPr>
          <a:xfrm>
            <a:off x="474172" y="4459898"/>
            <a:ext cx="1766236" cy="328597"/>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baseline="0" i="0" lang="en-US" sz="1600" u="none" cap="none" strike="noStrike">
                <a:solidFill>
                  <a:schemeClr val="accent2"/>
                </a:solidFill>
                <a:latin typeface="Arial"/>
                <a:ea typeface="Arial"/>
                <a:cs typeface="Arial"/>
                <a:sym typeface="Arial"/>
              </a:rPr>
              <a:t>Brand Extensions</a:t>
            </a:r>
          </a:p>
        </p:txBody>
      </p:sp>
      <p:cxnSp>
        <p:nvCxnSpPr>
          <p:cNvPr id="2056" name="Shape 2056"/>
          <p:cNvCxnSpPr/>
          <p:nvPr/>
        </p:nvCxnSpPr>
        <p:spPr>
          <a:xfrm>
            <a:off x="431204" y="2789338"/>
            <a:ext cx="11192456" cy="0"/>
          </a:xfrm>
          <a:prstGeom prst="straightConnector1">
            <a:avLst/>
          </a:prstGeom>
          <a:noFill/>
          <a:ln cap="flat" cmpd="sng" w="12700">
            <a:solidFill>
              <a:srgbClr val="D8D8D8"/>
            </a:solidFill>
            <a:prstDash val="solid"/>
            <a:round/>
            <a:headEnd len="med" w="med" type="none"/>
            <a:tailEnd len="med" w="med" type="none"/>
          </a:ln>
        </p:spPr>
      </p:cxnSp>
      <p:sp>
        <p:nvSpPr>
          <p:cNvPr id="2057" name="Shape 2057"/>
          <p:cNvSpPr txBox="1"/>
          <p:nvPr/>
        </p:nvSpPr>
        <p:spPr>
          <a:xfrm>
            <a:off x="499660" y="2439008"/>
            <a:ext cx="1740750" cy="328597"/>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baseline="0" i="0" lang="en-US" sz="1600" u="none" cap="none" strike="noStrike">
                <a:solidFill>
                  <a:schemeClr val="accent2"/>
                </a:solidFill>
                <a:latin typeface="Arial"/>
                <a:ea typeface="Arial"/>
                <a:cs typeface="Arial"/>
                <a:sym typeface="Arial"/>
              </a:rPr>
              <a:t>Corporate Colors</a:t>
            </a:r>
          </a:p>
        </p:txBody>
      </p:sp>
      <p:sp>
        <p:nvSpPr>
          <p:cNvPr id="2058" name="Shape 2058"/>
          <p:cNvSpPr txBox="1"/>
          <p:nvPr/>
        </p:nvSpPr>
        <p:spPr>
          <a:xfrm>
            <a:off x="1090319" y="5761307"/>
            <a:ext cx="1150090" cy="328597"/>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baseline="0" i="0" lang="en-US" sz="1600" u="none" cap="none" strike="noStrike">
                <a:solidFill>
                  <a:schemeClr val="accent2"/>
                </a:solidFill>
                <a:latin typeface="Arial"/>
                <a:ea typeface="Arial"/>
                <a:cs typeface="Arial"/>
                <a:sym typeface="Arial"/>
              </a:rPr>
              <a:t>Secondary</a:t>
            </a:r>
          </a:p>
        </p:txBody>
      </p:sp>
      <p:cxnSp>
        <p:nvCxnSpPr>
          <p:cNvPr id="2059" name="Shape 2059"/>
          <p:cNvCxnSpPr/>
          <p:nvPr/>
        </p:nvCxnSpPr>
        <p:spPr>
          <a:xfrm>
            <a:off x="431204" y="4821576"/>
            <a:ext cx="11192456" cy="0"/>
          </a:xfrm>
          <a:prstGeom prst="straightConnector1">
            <a:avLst/>
          </a:prstGeom>
          <a:noFill/>
          <a:ln cap="flat" cmpd="sng" w="12700">
            <a:solidFill>
              <a:srgbClr val="D8D8D8"/>
            </a:solidFill>
            <a:prstDash val="solid"/>
            <a:round/>
            <a:headEnd len="med" w="med" type="none"/>
            <a:tailEnd len="med" w="med" type="none"/>
          </a:ln>
        </p:spPr>
      </p:cxnSp>
      <p:sp>
        <p:nvSpPr>
          <p:cNvPr id="2060" name="Shape 2060"/>
          <p:cNvSpPr/>
          <p:nvPr/>
        </p:nvSpPr>
        <p:spPr>
          <a:xfrm>
            <a:off x="2285922" y="1975799"/>
            <a:ext cx="1432325" cy="735009"/>
          </a:xfrm>
          <a:prstGeom prst="rect">
            <a:avLst/>
          </a:prstGeom>
          <a:solidFill>
            <a:srgbClr val="00A1E0"/>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0, 161, 224</a:t>
            </a:r>
          </a:p>
        </p:txBody>
      </p:sp>
      <p:sp>
        <p:nvSpPr>
          <p:cNvPr id="2061" name="Shape 2061"/>
          <p:cNvSpPr/>
          <p:nvPr/>
        </p:nvSpPr>
        <p:spPr>
          <a:xfrm>
            <a:off x="3813423" y="1975799"/>
            <a:ext cx="1432325" cy="735009"/>
          </a:xfrm>
          <a:prstGeom prst="rect">
            <a:avLst/>
          </a:prstGeom>
          <a:solidFill>
            <a:srgbClr val="7C868D"/>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124, 134, 141</a:t>
            </a:r>
          </a:p>
        </p:txBody>
      </p:sp>
      <p:sp>
        <p:nvSpPr>
          <p:cNvPr id="2062" name="Shape 2062"/>
          <p:cNvSpPr/>
          <p:nvPr/>
        </p:nvSpPr>
        <p:spPr>
          <a:xfrm>
            <a:off x="2285922" y="5329135"/>
            <a:ext cx="1432325" cy="735009"/>
          </a:xfrm>
          <a:prstGeom prst="rect">
            <a:avLst/>
          </a:prstGeom>
          <a:solidFill>
            <a:srgbClr val="EFEFEF"/>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accent2"/>
                </a:solidFill>
                <a:latin typeface="Arial"/>
                <a:ea typeface="Arial"/>
                <a:cs typeface="Arial"/>
                <a:sym typeface="Arial"/>
              </a:rPr>
              <a:t>242, 242, 242</a:t>
            </a:r>
          </a:p>
        </p:txBody>
      </p:sp>
      <p:sp>
        <p:nvSpPr>
          <p:cNvPr id="2063" name="Shape 2063"/>
          <p:cNvSpPr/>
          <p:nvPr/>
        </p:nvSpPr>
        <p:spPr>
          <a:xfrm>
            <a:off x="3813423" y="5329135"/>
            <a:ext cx="1432325" cy="735009"/>
          </a:xfrm>
          <a:prstGeom prst="rect">
            <a:avLst/>
          </a:prstGeom>
          <a:solidFill>
            <a:srgbClr val="D0D9DE"/>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accent2"/>
                </a:solidFill>
                <a:latin typeface="Arial"/>
                <a:ea typeface="Arial"/>
                <a:cs typeface="Arial"/>
                <a:sym typeface="Arial"/>
              </a:rPr>
              <a:t>208, 217, 222</a:t>
            </a:r>
          </a:p>
        </p:txBody>
      </p:sp>
      <p:sp>
        <p:nvSpPr>
          <p:cNvPr id="2064" name="Shape 2064"/>
          <p:cNvSpPr/>
          <p:nvPr/>
        </p:nvSpPr>
        <p:spPr>
          <a:xfrm>
            <a:off x="5340926" y="5329135"/>
            <a:ext cx="1432325" cy="735009"/>
          </a:xfrm>
          <a:prstGeom prst="rect">
            <a:avLst/>
          </a:prstGeom>
          <a:solidFill>
            <a:srgbClr val="7C98AD"/>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124, 152, 174</a:t>
            </a:r>
          </a:p>
        </p:txBody>
      </p:sp>
      <p:sp>
        <p:nvSpPr>
          <p:cNvPr id="2065" name="Shape 2065"/>
          <p:cNvSpPr/>
          <p:nvPr/>
        </p:nvSpPr>
        <p:spPr>
          <a:xfrm>
            <a:off x="9929835" y="5329135"/>
            <a:ext cx="1432325" cy="735009"/>
          </a:xfrm>
          <a:prstGeom prst="rect">
            <a:avLst/>
          </a:prstGeom>
          <a:solidFill>
            <a:srgbClr val="19325C"/>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rgbClr val="D9E1E2"/>
                </a:solidFill>
                <a:latin typeface="Arial"/>
                <a:ea typeface="Arial"/>
                <a:cs typeface="Arial"/>
                <a:sym typeface="Arial"/>
              </a:rPr>
              <a:t>25, 50, 92</a:t>
            </a:r>
          </a:p>
        </p:txBody>
      </p:sp>
      <p:cxnSp>
        <p:nvCxnSpPr>
          <p:cNvPr id="2066" name="Shape 2066"/>
          <p:cNvCxnSpPr/>
          <p:nvPr/>
        </p:nvCxnSpPr>
        <p:spPr>
          <a:xfrm>
            <a:off x="431204" y="6133562"/>
            <a:ext cx="11192456" cy="0"/>
          </a:xfrm>
          <a:prstGeom prst="straightConnector1">
            <a:avLst/>
          </a:prstGeom>
          <a:noFill/>
          <a:ln cap="flat" cmpd="sng" w="12700">
            <a:solidFill>
              <a:srgbClr val="D8D8D8"/>
            </a:solidFill>
            <a:prstDash val="solid"/>
            <a:round/>
            <a:headEnd len="med" w="med" type="none"/>
            <a:tailEnd len="med" w="med" type="none"/>
          </a:ln>
        </p:spPr>
      </p:cxnSp>
      <p:sp>
        <p:nvSpPr>
          <p:cNvPr id="2067" name="Shape 2067"/>
          <p:cNvSpPr txBox="1"/>
          <p:nvPr/>
        </p:nvSpPr>
        <p:spPr>
          <a:xfrm>
            <a:off x="2696718" y="2942150"/>
            <a:ext cx="592213" cy="29872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accent2"/>
                </a:solidFill>
                <a:latin typeface="Arial"/>
                <a:ea typeface="Arial"/>
                <a:cs typeface="Arial"/>
                <a:sym typeface="Arial"/>
              </a:rPr>
              <a:t>Sales</a:t>
            </a:r>
          </a:p>
        </p:txBody>
      </p:sp>
      <p:sp>
        <p:nvSpPr>
          <p:cNvPr id="2068" name="Shape 2068"/>
          <p:cNvSpPr txBox="1"/>
          <p:nvPr/>
        </p:nvSpPr>
        <p:spPr>
          <a:xfrm>
            <a:off x="4094283" y="2942150"/>
            <a:ext cx="755314" cy="29872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accent2"/>
                </a:solidFill>
                <a:latin typeface="Arial"/>
                <a:ea typeface="Arial"/>
                <a:cs typeface="Arial"/>
                <a:sym typeface="Arial"/>
              </a:rPr>
              <a:t>Service</a:t>
            </a:r>
          </a:p>
        </p:txBody>
      </p:sp>
      <p:sp>
        <p:nvSpPr>
          <p:cNvPr id="2069" name="Shape 2069"/>
          <p:cNvSpPr txBox="1"/>
          <p:nvPr/>
        </p:nvSpPr>
        <p:spPr>
          <a:xfrm>
            <a:off x="5481510" y="2942150"/>
            <a:ext cx="1000727" cy="29872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accent2"/>
                </a:solidFill>
                <a:latin typeface="Arial"/>
                <a:ea typeface="Arial"/>
                <a:cs typeface="Arial"/>
                <a:sym typeface="Arial"/>
              </a:rPr>
              <a:t>Marketing</a:t>
            </a:r>
          </a:p>
        </p:txBody>
      </p:sp>
      <p:sp>
        <p:nvSpPr>
          <p:cNvPr id="2070" name="Shape 2070"/>
          <p:cNvSpPr/>
          <p:nvPr/>
        </p:nvSpPr>
        <p:spPr>
          <a:xfrm>
            <a:off x="6872763" y="4005319"/>
            <a:ext cx="1432325" cy="735009"/>
          </a:xfrm>
          <a:prstGeom prst="rect">
            <a:avLst/>
          </a:prstGeom>
          <a:solidFill>
            <a:srgbClr val="FAD553"/>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251, 219, 101</a:t>
            </a:r>
          </a:p>
        </p:txBody>
      </p:sp>
      <p:sp>
        <p:nvSpPr>
          <p:cNvPr id="2071" name="Shape 2071"/>
          <p:cNvSpPr/>
          <p:nvPr/>
        </p:nvSpPr>
        <p:spPr>
          <a:xfrm>
            <a:off x="6872763" y="3279482"/>
            <a:ext cx="1432325" cy="735009"/>
          </a:xfrm>
          <a:prstGeom prst="rect">
            <a:avLst/>
          </a:prstGeom>
          <a:solidFill>
            <a:srgbClr val="FFC72C"/>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255, 199, 44</a:t>
            </a:r>
          </a:p>
        </p:txBody>
      </p:sp>
      <p:sp>
        <p:nvSpPr>
          <p:cNvPr id="2072" name="Shape 2072"/>
          <p:cNvSpPr txBox="1"/>
          <p:nvPr/>
        </p:nvSpPr>
        <p:spPr>
          <a:xfrm>
            <a:off x="7035971" y="2942150"/>
            <a:ext cx="1137644" cy="29872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accent2"/>
                </a:solidFill>
                <a:latin typeface="Arial"/>
                <a:ea typeface="Arial"/>
                <a:cs typeface="Arial"/>
                <a:sym typeface="Arial"/>
              </a:rPr>
              <a:t>Community</a:t>
            </a:r>
          </a:p>
        </p:txBody>
      </p:sp>
      <p:sp>
        <p:nvSpPr>
          <p:cNvPr id="2073" name="Shape 2073"/>
          <p:cNvSpPr txBox="1"/>
          <p:nvPr/>
        </p:nvSpPr>
        <p:spPr>
          <a:xfrm>
            <a:off x="8643606" y="2942150"/>
            <a:ext cx="901153" cy="29872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accent2"/>
                </a:solidFill>
                <a:latin typeface="Arial"/>
                <a:ea typeface="Arial"/>
                <a:cs typeface="Arial"/>
                <a:sym typeface="Arial"/>
              </a:rPr>
              <a:t>Analytics</a:t>
            </a:r>
          </a:p>
        </p:txBody>
      </p:sp>
      <p:sp>
        <p:nvSpPr>
          <p:cNvPr id="2074" name="Shape 2074"/>
          <p:cNvSpPr txBox="1"/>
          <p:nvPr/>
        </p:nvSpPr>
        <p:spPr>
          <a:xfrm>
            <a:off x="10200315" y="2942150"/>
            <a:ext cx="879910" cy="29872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accent2"/>
                </a:solidFill>
                <a:latin typeface="Arial"/>
                <a:ea typeface="Arial"/>
                <a:cs typeface="Arial"/>
                <a:sym typeface="Arial"/>
              </a:rPr>
              <a:t>Platform</a:t>
            </a:r>
          </a:p>
        </p:txBody>
      </p:sp>
      <p:sp>
        <p:nvSpPr>
          <p:cNvPr id="2075" name="Shape 2075"/>
          <p:cNvSpPr/>
          <p:nvPr/>
        </p:nvSpPr>
        <p:spPr>
          <a:xfrm>
            <a:off x="6864157" y="5329135"/>
            <a:ext cx="1432325" cy="735009"/>
          </a:xfrm>
          <a:prstGeom prst="rect">
            <a:avLst/>
          </a:prstGeom>
          <a:solidFill>
            <a:srgbClr val="4E748B"/>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78, 116, 139</a:t>
            </a:r>
          </a:p>
        </p:txBody>
      </p:sp>
      <p:sp>
        <p:nvSpPr>
          <p:cNvPr id="2076" name="Shape 2076"/>
          <p:cNvSpPr/>
          <p:nvPr/>
        </p:nvSpPr>
        <p:spPr>
          <a:xfrm>
            <a:off x="8396193" y="5329135"/>
            <a:ext cx="1432325" cy="735009"/>
          </a:xfrm>
          <a:prstGeom prst="rect">
            <a:avLst/>
          </a:prstGeom>
          <a:solidFill>
            <a:srgbClr val="003C4D"/>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0,60,77</a:t>
            </a:r>
          </a:p>
        </p:txBody>
      </p:sp>
      <p:sp>
        <p:nvSpPr>
          <p:cNvPr id="2077" name="Shape 2077"/>
          <p:cNvSpPr txBox="1"/>
          <p:nvPr/>
        </p:nvSpPr>
        <p:spPr>
          <a:xfrm>
            <a:off x="9725421" y="4852405"/>
            <a:ext cx="1782541" cy="448088"/>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1200" u="none" cap="none" strike="noStrike">
                <a:solidFill>
                  <a:schemeClr val="accent2"/>
                </a:solidFill>
                <a:latin typeface="Arial"/>
                <a:ea typeface="Arial"/>
                <a:cs typeface="Arial"/>
                <a:sym typeface="Arial"/>
              </a:rPr>
              <a:t>PowerPoint Specific Background</a:t>
            </a:r>
          </a:p>
        </p:txBody>
      </p:sp>
      <p:sp>
        <p:nvSpPr>
          <p:cNvPr id="2078" name="Shape 2078"/>
          <p:cNvSpPr txBox="1"/>
          <p:nvPr/>
        </p:nvSpPr>
        <p:spPr>
          <a:xfrm>
            <a:off x="2296949" y="1652844"/>
            <a:ext cx="1411475" cy="29872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accent2"/>
                </a:solidFill>
                <a:latin typeface="Arial"/>
                <a:ea typeface="Arial"/>
                <a:cs typeface="Arial"/>
                <a:sym typeface="Arial"/>
              </a:rPr>
              <a:t>Salesforce Blue</a:t>
            </a:r>
          </a:p>
        </p:txBody>
      </p:sp>
      <p:sp>
        <p:nvSpPr>
          <p:cNvPr id="2079" name="Shape 2079"/>
          <p:cNvSpPr txBox="1"/>
          <p:nvPr/>
        </p:nvSpPr>
        <p:spPr>
          <a:xfrm>
            <a:off x="3845087" y="1652844"/>
            <a:ext cx="1411475" cy="29872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accent2"/>
                </a:solidFill>
                <a:latin typeface="Arial"/>
                <a:ea typeface="Arial"/>
                <a:cs typeface="Arial"/>
                <a:sym typeface="Arial"/>
              </a:rPr>
              <a:t>Salesforce Gray</a:t>
            </a: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3" name="Shape 2083"/>
        <p:cNvGrpSpPr/>
        <p:nvPr/>
      </p:nvGrpSpPr>
      <p:grpSpPr>
        <a:xfrm>
          <a:off x="0" y="0"/>
          <a:ext cx="0" cy="0"/>
          <a:chOff x="0" y="0"/>
          <a:chExt cx="0" cy="0"/>
        </a:xfrm>
      </p:grpSpPr>
      <p:sp>
        <p:nvSpPr>
          <p:cNvPr id="2084" name="Shape 2084"/>
          <p:cNvSpPr txBox="1"/>
          <p:nvPr>
            <p:ph idx="1" type="body"/>
          </p:nvPr>
        </p:nvSpPr>
        <p:spPr>
          <a:xfrm>
            <a:off x="338328" y="1021079"/>
            <a:ext cx="11663171"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400" u="none" cap="none" strike="noStrike">
                <a:solidFill>
                  <a:srgbClr val="7C868D"/>
                </a:solidFill>
                <a:latin typeface="Arial"/>
                <a:ea typeface="Arial"/>
                <a:cs typeface="Arial"/>
                <a:sym typeface="Arial"/>
              </a:rPr>
              <a:t>Use this layout for realigning basic drawing guides or reference them as needed</a:t>
            </a:r>
          </a:p>
          <a:p>
            <a:pPr indent="0" lvl="0" marL="0" marR="0" rtl="0" algn="l">
              <a:lnSpc>
                <a:spcPct val="100000"/>
              </a:lnSpc>
              <a:spcBef>
                <a:spcPts val="1200"/>
              </a:spcBef>
              <a:spcAft>
                <a:spcPts val="600"/>
              </a:spcAft>
              <a:buClr>
                <a:srgbClr val="7F7F7F"/>
              </a:buClr>
              <a:buFont typeface="Arial"/>
              <a:buNone/>
            </a:pPr>
            <a:r>
              <a:t/>
            </a:r>
            <a:endParaRPr b="0" baseline="0" i="0" sz="2400" u="none" cap="none" strike="noStrike">
              <a:solidFill>
                <a:srgbClr val="7C868D"/>
              </a:solidFill>
              <a:latin typeface="Arial"/>
              <a:ea typeface="Arial"/>
              <a:cs typeface="Arial"/>
              <a:sym typeface="Arial"/>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8" name="Shape 2088"/>
        <p:cNvGrpSpPr/>
        <p:nvPr/>
      </p:nvGrpSpPr>
      <p:grpSpPr>
        <a:xfrm>
          <a:off x="0" y="0"/>
          <a:ext cx="0" cy="0"/>
          <a:chOff x="0" y="0"/>
          <a:chExt cx="0" cy="0"/>
        </a:xfrm>
      </p:grpSpPr>
      <p:sp>
        <p:nvSpPr>
          <p:cNvPr id="2089" name="Shape 2089"/>
          <p:cNvSpPr txBox="1"/>
          <p:nvPr>
            <p:ph type="title"/>
          </p:nvPr>
        </p:nvSpPr>
        <p:spPr>
          <a:xfrm>
            <a:off x="338327" y="14519"/>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Complete Grid Layout </a:t>
            </a:r>
          </a:p>
        </p:txBody>
      </p:sp>
      <p:grpSp>
        <p:nvGrpSpPr>
          <p:cNvPr id="2090" name="Shape 2090"/>
          <p:cNvGrpSpPr/>
          <p:nvPr/>
        </p:nvGrpSpPr>
        <p:grpSpPr>
          <a:xfrm>
            <a:off x="-63" y="-1586"/>
            <a:ext cx="12189015" cy="6859587"/>
            <a:chOff x="-63" y="-1586"/>
            <a:chExt cx="12189015" cy="6859587"/>
          </a:xfrm>
        </p:grpSpPr>
        <p:cxnSp>
          <p:nvCxnSpPr>
            <p:cNvPr id="2091" name="Shape 2091"/>
            <p:cNvCxnSpPr/>
            <p:nvPr/>
          </p:nvCxnSpPr>
          <p:spPr>
            <a:xfrm>
              <a:off x="0" y="0"/>
              <a:ext cx="12188951" cy="0"/>
            </a:xfrm>
            <a:prstGeom prst="straightConnector1">
              <a:avLst/>
            </a:prstGeom>
            <a:noFill/>
            <a:ln cap="flat" cmpd="sng" w="12700">
              <a:solidFill>
                <a:srgbClr val="7AFFF7"/>
              </a:solidFill>
              <a:prstDash val="solid"/>
              <a:round/>
              <a:headEnd len="med" w="med" type="oval"/>
              <a:tailEnd len="med" w="med" type="oval"/>
            </a:ln>
          </p:spPr>
        </p:cxnSp>
        <p:cxnSp>
          <p:nvCxnSpPr>
            <p:cNvPr id="2092" name="Shape 2092"/>
            <p:cNvCxnSpPr/>
            <p:nvPr/>
          </p:nvCxnSpPr>
          <p:spPr>
            <a:xfrm>
              <a:off x="0" y="874937"/>
              <a:ext cx="12188951" cy="0"/>
            </a:xfrm>
            <a:prstGeom prst="straightConnector1">
              <a:avLst/>
            </a:prstGeom>
            <a:noFill/>
            <a:ln cap="flat" cmpd="sng" w="12700">
              <a:solidFill>
                <a:srgbClr val="7AFFF7"/>
              </a:solidFill>
              <a:prstDash val="solid"/>
              <a:round/>
              <a:headEnd len="med" w="med" type="oval"/>
              <a:tailEnd len="med" w="med" type="oval"/>
            </a:ln>
          </p:spPr>
        </p:cxnSp>
        <p:cxnSp>
          <p:nvCxnSpPr>
            <p:cNvPr id="2093" name="Shape 2093"/>
            <p:cNvCxnSpPr/>
            <p:nvPr/>
          </p:nvCxnSpPr>
          <p:spPr>
            <a:xfrm>
              <a:off x="0" y="1596708"/>
              <a:ext cx="12188951" cy="0"/>
            </a:xfrm>
            <a:prstGeom prst="straightConnector1">
              <a:avLst/>
            </a:prstGeom>
            <a:noFill/>
            <a:ln cap="flat" cmpd="sng" w="12700">
              <a:solidFill>
                <a:srgbClr val="7AFFF7"/>
              </a:solidFill>
              <a:prstDash val="solid"/>
              <a:round/>
              <a:headEnd len="med" w="med" type="oval"/>
              <a:tailEnd len="med" w="med" type="oval"/>
            </a:ln>
          </p:spPr>
        </p:cxnSp>
        <p:cxnSp>
          <p:nvCxnSpPr>
            <p:cNvPr id="2094" name="Shape 2094"/>
            <p:cNvCxnSpPr/>
            <p:nvPr/>
          </p:nvCxnSpPr>
          <p:spPr>
            <a:xfrm>
              <a:off x="0" y="2286000"/>
              <a:ext cx="12188951" cy="0"/>
            </a:xfrm>
            <a:prstGeom prst="straightConnector1">
              <a:avLst/>
            </a:prstGeom>
            <a:noFill/>
            <a:ln cap="flat" cmpd="sng" w="12700">
              <a:solidFill>
                <a:srgbClr val="7AFFF7"/>
              </a:solidFill>
              <a:prstDash val="solid"/>
              <a:round/>
              <a:headEnd len="med" w="med" type="oval"/>
              <a:tailEnd len="med" w="med" type="oval"/>
            </a:ln>
          </p:spPr>
        </p:cxnSp>
        <p:cxnSp>
          <p:nvCxnSpPr>
            <p:cNvPr id="2095" name="Shape 2095"/>
            <p:cNvCxnSpPr/>
            <p:nvPr/>
          </p:nvCxnSpPr>
          <p:spPr>
            <a:xfrm>
              <a:off x="0" y="3048000"/>
              <a:ext cx="12188951" cy="0"/>
            </a:xfrm>
            <a:prstGeom prst="straightConnector1">
              <a:avLst/>
            </a:prstGeom>
            <a:noFill/>
            <a:ln cap="flat" cmpd="sng" w="12700">
              <a:solidFill>
                <a:srgbClr val="7AFFF7"/>
              </a:solidFill>
              <a:prstDash val="solid"/>
              <a:round/>
              <a:headEnd len="med" w="med" type="oval"/>
              <a:tailEnd len="med" w="med" type="oval"/>
            </a:ln>
          </p:spPr>
        </p:cxnSp>
        <p:cxnSp>
          <p:nvCxnSpPr>
            <p:cNvPr id="2096" name="Shape 2096"/>
            <p:cNvCxnSpPr/>
            <p:nvPr/>
          </p:nvCxnSpPr>
          <p:spPr>
            <a:xfrm>
              <a:off x="0" y="3810000"/>
              <a:ext cx="12188951" cy="0"/>
            </a:xfrm>
            <a:prstGeom prst="straightConnector1">
              <a:avLst/>
            </a:prstGeom>
            <a:noFill/>
            <a:ln cap="flat" cmpd="sng" w="12700">
              <a:solidFill>
                <a:srgbClr val="7AFFF7"/>
              </a:solidFill>
              <a:prstDash val="solid"/>
              <a:round/>
              <a:headEnd len="med" w="med" type="oval"/>
              <a:tailEnd len="med" w="med" type="oval"/>
            </a:ln>
          </p:spPr>
        </p:cxnSp>
        <p:cxnSp>
          <p:nvCxnSpPr>
            <p:cNvPr id="2097" name="Shape 2097"/>
            <p:cNvCxnSpPr/>
            <p:nvPr/>
          </p:nvCxnSpPr>
          <p:spPr>
            <a:xfrm>
              <a:off x="0" y="4572000"/>
              <a:ext cx="12188951" cy="0"/>
            </a:xfrm>
            <a:prstGeom prst="straightConnector1">
              <a:avLst/>
            </a:prstGeom>
            <a:noFill/>
            <a:ln cap="flat" cmpd="sng" w="12700">
              <a:solidFill>
                <a:srgbClr val="7AFFF7"/>
              </a:solidFill>
              <a:prstDash val="solid"/>
              <a:round/>
              <a:headEnd len="med" w="med" type="oval"/>
              <a:tailEnd len="med" w="med" type="oval"/>
            </a:ln>
          </p:spPr>
        </p:cxnSp>
        <p:cxnSp>
          <p:nvCxnSpPr>
            <p:cNvPr id="2098" name="Shape 2098"/>
            <p:cNvCxnSpPr/>
            <p:nvPr/>
          </p:nvCxnSpPr>
          <p:spPr>
            <a:xfrm>
              <a:off x="0" y="5334000"/>
              <a:ext cx="12188951" cy="0"/>
            </a:xfrm>
            <a:prstGeom prst="straightConnector1">
              <a:avLst/>
            </a:prstGeom>
            <a:noFill/>
            <a:ln cap="flat" cmpd="sng" w="12700">
              <a:solidFill>
                <a:srgbClr val="7AFFF7"/>
              </a:solidFill>
              <a:prstDash val="solid"/>
              <a:round/>
              <a:headEnd len="med" w="med" type="oval"/>
              <a:tailEnd len="med" w="med" type="oval"/>
            </a:ln>
          </p:spPr>
        </p:cxnSp>
        <p:cxnSp>
          <p:nvCxnSpPr>
            <p:cNvPr id="2099" name="Shape 2099"/>
            <p:cNvCxnSpPr/>
            <p:nvPr/>
          </p:nvCxnSpPr>
          <p:spPr>
            <a:xfrm>
              <a:off x="0" y="6096000"/>
              <a:ext cx="12188951" cy="0"/>
            </a:xfrm>
            <a:prstGeom prst="straightConnector1">
              <a:avLst/>
            </a:prstGeom>
            <a:noFill/>
            <a:ln cap="flat" cmpd="sng" w="12700">
              <a:solidFill>
                <a:srgbClr val="7AFFF7"/>
              </a:solidFill>
              <a:prstDash val="solid"/>
              <a:round/>
              <a:headEnd len="med" w="med" type="oval"/>
              <a:tailEnd len="med" w="med" type="oval"/>
            </a:ln>
          </p:spPr>
        </p:cxnSp>
        <p:cxnSp>
          <p:nvCxnSpPr>
            <p:cNvPr id="2100" name="Shape 2100"/>
            <p:cNvCxnSpPr/>
            <p:nvPr/>
          </p:nvCxnSpPr>
          <p:spPr>
            <a:xfrm>
              <a:off x="0" y="6858000"/>
              <a:ext cx="12188951" cy="0"/>
            </a:xfrm>
            <a:prstGeom prst="straightConnector1">
              <a:avLst/>
            </a:prstGeom>
            <a:noFill/>
            <a:ln cap="flat" cmpd="sng" w="12700">
              <a:solidFill>
                <a:srgbClr val="7AFFF7"/>
              </a:solidFill>
              <a:prstDash val="solid"/>
              <a:round/>
              <a:headEnd len="med" w="med" type="oval"/>
              <a:tailEnd len="med" w="med" type="oval"/>
            </a:ln>
          </p:spPr>
        </p:cxnSp>
        <p:cxnSp>
          <p:nvCxnSpPr>
            <p:cNvPr id="2101" name="Shape 2101"/>
            <p:cNvCxnSpPr/>
            <p:nvPr/>
          </p:nvCxnSpPr>
          <p:spPr>
            <a:xfrm>
              <a:off x="336550"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02" name="Shape 2102"/>
            <p:cNvCxnSpPr/>
            <p:nvPr/>
          </p:nvCxnSpPr>
          <p:spPr>
            <a:xfrm>
              <a:off x="12188825"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03" name="Shape 2103"/>
            <p:cNvCxnSpPr/>
            <p:nvPr/>
          </p:nvCxnSpPr>
          <p:spPr>
            <a:xfrm>
              <a:off x="11847253" y="-1586"/>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04" name="Shape 2104"/>
            <p:cNvCxnSpPr/>
            <p:nvPr/>
          </p:nvCxnSpPr>
          <p:spPr>
            <a:xfrm>
              <a:off x="4094442"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05" name="Shape 2105"/>
            <p:cNvCxnSpPr/>
            <p:nvPr/>
          </p:nvCxnSpPr>
          <p:spPr>
            <a:xfrm>
              <a:off x="4230921"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06" name="Shape 2106"/>
            <p:cNvCxnSpPr/>
            <p:nvPr/>
          </p:nvCxnSpPr>
          <p:spPr>
            <a:xfrm>
              <a:off x="7957903"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07" name="Shape 2107"/>
            <p:cNvCxnSpPr/>
            <p:nvPr/>
          </p:nvCxnSpPr>
          <p:spPr>
            <a:xfrm>
              <a:off x="8094382"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08" name="Shape 2108"/>
            <p:cNvCxnSpPr/>
            <p:nvPr/>
          </p:nvCxnSpPr>
          <p:spPr>
            <a:xfrm>
              <a:off x="9889635"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09" name="Shape 2109"/>
            <p:cNvCxnSpPr/>
            <p:nvPr/>
          </p:nvCxnSpPr>
          <p:spPr>
            <a:xfrm>
              <a:off x="10026114"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10" name="Shape 2110"/>
            <p:cNvCxnSpPr/>
            <p:nvPr/>
          </p:nvCxnSpPr>
          <p:spPr>
            <a:xfrm>
              <a:off x="6026173"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11" name="Shape 2111"/>
            <p:cNvCxnSpPr/>
            <p:nvPr/>
          </p:nvCxnSpPr>
          <p:spPr>
            <a:xfrm>
              <a:off x="6162651"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12" name="Shape 2112"/>
            <p:cNvCxnSpPr/>
            <p:nvPr/>
          </p:nvCxnSpPr>
          <p:spPr>
            <a:xfrm>
              <a:off x="2162710"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13" name="Shape 2113"/>
            <p:cNvCxnSpPr/>
            <p:nvPr/>
          </p:nvCxnSpPr>
          <p:spPr>
            <a:xfrm>
              <a:off x="2299190" y="0"/>
              <a:ext cx="0" cy="6858000"/>
            </a:xfrm>
            <a:prstGeom prst="straightConnector1">
              <a:avLst/>
            </a:prstGeom>
            <a:noFill/>
            <a:ln cap="flat" cmpd="sng" w="9525">
              <a:solidFill>
                <a:srgbClr val="C00000"/>
              </a:solidFill>
              <a:prstDash val="solid"/>
              <a:round/>
              <a:headEnd len="med" w="med" type="none"/>
              <a:tailEnd len="med" w="med" type="none"/>
            </a:ln>
          </p:spPr>
        </p:cxnSp>
        <p:cxnSp>
          <p:nvCxnSpPr>
            <p:cNvPr id="2114" name="Shape 2114"/>
            <p:cNvCxnSpPr/>
            <p:nvPr/>
          </p:nvCxnSpPr>
          <p:spPr>
            <a:xfrm rot="10800000">
              <a:off x="6094411" y="-6094478"/>
              <a:ext cx="0" cy="12188951"/>
            </a:xfrm>
            <a:prstGeom prst="straightConnector1">
              <a:avLst/>
            </a:prstGeom>
            <a:noFill/>
            <a:ln cap="flat" cmpd="sng" w="9525">
              <a:solidFill>
                <a:srgbClr val="C00000"/>
              </a:solidFill>
              <a:prstDash val="solid"/>
              <a:round/>
              <a:headEnd len="med" w="med" type="none"/>
              <a:tailEnd len="med" w="med" type="none"/>
            </a:ln>
          </p:spPr>
        </p:cxnSp>
        <p:cxnSp>
          <p:nvCxnSpPr>
            <p:cNvPr id="2115" name="Shape 2115"/>
            <p:cNvCxnSpPr/>
            <p:nvPr/>
          </p:nvCxnSpPr>
          <p:spPr>
            <a:xfrm rot="10800000">
              <a:off x="6094412" y="16770"/>
              <a:ext cx="0" cy="12188951"/>
            </a:xfrm>
            <a:prstGeom prst="straightConnector1">
              <a:avLst/>
            </a:prstGeom>
            <a:noFill/>
            <a:ln cap="flat" cmpd="sng" w="9525">
              <a:solidFill>
                <a:srgbClr val="C00000"/>
              </a:solidFill>
              <a:prstDash val="solid"/>
              <a:round/>
              <a:headEnd len="med" w="med" type="none"/>
              <a:tailEnd len="med" w="med" type="none"/>
            </a:ln>
          </p:spPr>
        </p:cxnSp>
      </p:gr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9" name="Shape 2119"/>
        <p:cNvGrpSpPr/>
        <p:nvPr/>
      </p:nvGrpSpPr>
      <p:grpSpPr>
        <a:xfrm>
          <a:off x="0" y="0"/>
          <a:ext cx="0" cy="0"/>
          <a:chOff x="0" y="0"/>
          <a:chExt cx="0" cy="0"/>
        </a:xfrm>
      </p:grpSpPr>
      <p:sp>
        <p:nvSpPr>
          <p:cNvPr id="2120" name="Shape 2120"/>
          <p:cNvSpPr/>
          <p:nvPr/>
        </p:nvSpPr>
        <p:spPr>
          <a:xfrm>
            <a:off x="289682" y="114039"/>
            <a:ext cx="180975" cy="214312"/>
          </a:xfrm>
          <a:prstGeom prst="triangle">
            <a:avLst>
              <a:gd fmla="val 50000" name="adj"/>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21" name="Shape 2121"/>
          <p:cNvSpPr/>
          <p:nvPr/>
        </p:nvSpPr>
        <p:spPr>
          <a:xfrm>
            <a:off x="241500" y="266982"/>
            <a:ext cx="3337723" cy="1897098"/>
          </a:xfrm>
          <a:prstGeom prst="roundRect">
            <a:avLst>
              <a:gd fmla="val 715" name="adj"/>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22" name="Shape 2122"/>
          <p:cNvSpPr txBox="1"/>
          <p:nvPr/>
        </p:nvSpPr>
        <p:spPr>
          <a:xfrm>
            <a:off x="204897" y="293658"/>
            <a:ext cx="3315541" cy="1826141"/>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1200" u="none" cap="none" strike="noStrike">
                <a:solidFill>
                  <a:schemeClr val="lt1"/>
                </a:solidFill>
                <a:latin typeface="Arial"/>
                <a:ea typeface="Arial"/>
                <a:cs typeface="Arial"/>
                <a:sym typeface="Arial"/>
              </a:rPr>
              <a:t>Top bar</a:t>
            </a:r>
          </a:p>
          <a:p>
            <a:pPr indent="0" lvl="0" marL="0" marR="0" rtl="0" algn="l">
              <a:spcBef>
                <a:spcPts val="0"/>
              </a:spcBef>
              <a:spcAft>
                <a:spcPts val="1000"/>
              </a:spcAft>
              <a:buSzPct val="25000"/>
              <a:buNone/>
            </a:pPr>
            <a:r>
              <a:rPr b="0" baseline="0" i="0" lang="en-US" sz="1200" u="none" cap="none" strike="noStrike">
                <a:solidFill>
                  <a:schemeClr val="lt1"/>
                </a:solidFill>
                <a:latin typeface="Arial"/>
                <a:ea typeface="Arial"/>
                <a:cs typeface="Arial"/>
                <a:sym typeface="Arial"/>
              </a:rPr>
              <a:t>Change this to another color in the palette by placing a rectangle of measurement .1 height, and 12.96 width over the top. No shadows should be applied.</a:t>
            </a:r>
          </a:p>
          <a:p>
            <a:pPr indent="0" lvl="0" marL="0" marR="0" rtl="0" algn="l">
              <a:spcBef>
                <a:spcPts val="0"/>
              </a:spcBef>
              <a:spcAft>
                <a:spcPts val="1000"/>
              </a:spcAft>
              <a:buSzPct val="25000"/>
              <a:buNone/>
            </a:pPr>
            <a:r>
              <a:rPr b="0" baseline="0" i="0" lang="en-US" sz="1200" u="none" cap="none" strike="noStrike">
                <a:solidFill>
                  <a:schemeClr val="lt1"/>
                </a:solidFill>
                <a:latin typeface="Arial"/>
                <a:ea typeface="Arial"/>
                <a:cs typeface="Arial"/>
                <a:sym typeface="Arial"/>
              </a:rPr>
              <a:t>Align the rectangle to the top and right of the slide (How to: Drawing tools tab, Align, “Align to slide”: top, then right)</a:t>
            </a:r>
          </a:p>
        </p:txBody>
      </p:sp>
      <p:sp>
        <p:nvSpPr>
          <p:cNvPr id="2123" name="Shape 2123"/>
          <p:cNvSpPr/>
          <p:nvPr/>
        </p:nvSpPr>
        <p:spPr>
          <a:xfrm flipH="1">
            <a:off x="338201" y="3122028"/>
            <a:ext cx="11850623" cy="91439"/>
          </a:xfrm>
          <a:prstGeom prst="rect">
            <a:avLst/>
          </a:prstGeom>
          <a:solidFill>
            <a:srgbClr val="418FDE"/>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2124" name="Shape 2124"/>
          <p:cNvSpPr/>
          <p:nvPr/>
        </p:nvSpPr>
        <p:spPr>
          <a:xfrm flipH="1">
            <a:off x="338201" y="3587507"/>
            <a:ext cx="11850623" cy="91439"/>
          </a:xfrm>
          <a:prstGeom prst="rect">
            <a:avLst/>
          </a:prstGeom>
          <a:solidFill>
            <a:srgbClr val="963CBD"/>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2125" name="Shape 2125"/>
          <p:cNvSpPr/>
          <p:nvPr/>
        </p:nvSpPr>
        <p:spPr>
          <a:xfrm flipH="1">
            <a:off x="338201" y="4052987"/>
            <a:ext cx="11850623" cy="91439"/>
          </a:xfrm>
          <a:prstGeom prst="rect">
            <a:avLst/>
          </a:prstGeom>
          <a:solidFill>
            <a:srgbClr val="ED8B00"/>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2126" name="Shape 2126"/>
          <p:cNvSpPr/>
          <p:nvPr/>
        </p:nvSpPr>
        <p:spPr>
          <a:xfrm flipH="1">
            <a:off x="338201" y="4518466"/>
            <a:ext cx="11850623" cy="91439"/>
          </a:xfrm>
          <a:prstGeom prst="rect">
            <a:avLst/>
          </a:prstGeom>
          <a:solidFill>
            <a:srgbClr val="FFC72C"/>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2127" name="Shape 2127"/>
          <p:cNvSpPr/>
          <p:nvPr/>
        </p:nvSpPr>
        <p:spPr>
          <a:xfrm flipH="1">
            <a:off x="338201" y="4983944"/>
            <a:ext cx="11850623" cy="91439"/>
          </a:xfrm>
          <a:prstGeom prst="rect">
            <a:avLst/>
          </a:prstGeom>
          <a:solidFill>
            <a:srgbClr val="00B2A9"/>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2128" name="Shape 2128"/>
          <p:cNvSpPr/>
          <p:nvPr/>
        </p:nvSpPr>
        <p:spPr>
          <a:xfrm flipH="1">
            <a:off x="338201" y="5449423"/>
            <a:ext cx="11850623" cy="91439"/>
          </a:xfrm>
          <a:prstGeom prst="rect">
            <a:avLst/>
          </a:prstGeom>
          <a:solidFill>
            <a:srgbClr val="0047CE"/>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2129" name="Shape 2129"/>
          <p:cNvSpPr txBox="1"/>
          <p:nvPr/>
        </p:nvSpPr>
        <p:spPr>
          <a:xfrm>
            <a:off x="277246" y="2783840"/>
            <a:ext cx="671979" cy="338554"/>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Sales</a:t>
            </a:r>
          </a:p>
        </p:txBody>
      </p:sp>
      <p:sp>
        <p:nvSpPr>
          <p:cNvPr id="2130" name="Shape 2130"/>
          <p:cNvSpPr txBox="1"/>
          <p:nvPr/>
        </p:nvSpPr>
        <p:spPr>
          <a:xfrm>
            <a:off x="277246" y="3261359"/>
            <a:ext cx="864338" cy="338554"/>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Service</a:t>
            </a:r>
          </a:p>
        </p:txBody>
      </p:sp>
      <p:sp>
        <p:nvSpPr>
          <p:cNvPr id="2131" name="Shape 2131"/>
          <p:cNvSpPr txBox="1"/>
          <p:nvPr/>
        </p:nvSpPr>
        <p:spPr>
          <a:xfrm>
            <a:off x="277246" y="3718560"/>
            <a:ext cx="1146468" cy="338554"/>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Marketing</a:t>
            </a:r>
          </a:p>
        </p:txBody>
      </p:sp>
      <p:sp>
        <p:nvSpPr>
          <p:cNvPr id="2132" name="Shape 2132"/>
          <p:cNvSpPr txBox="1"/>
          <p:nvPr/>
        </p:nvSpPr>
        <p:spPr>
          <a:xfrm>
            <a:off x="277246" y="4196080"/>
            <a:ext cx="1313180" cy="338554"/>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Community</a:t>
            </a:r>
          </a:p>
        </p:txBody>
      </p:sp>
      <p:sp>
        <p:nvSpPr>
          <p:cNvPr id="2133" name="Shape 2133"/>
          <p:cNvSpPr txBox="1"/>
          <p:nvPr/>
        </p:nvSpPr>
        <p:spPr>
          <a:xfrm>
            <a:off x="277246" y="4643119"/>
            <a:ext cx="1031860" cy="338554"/>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Analytics</a:t>
            </a:r>
          </a:p>
        </p:txBody>
      </p:sp>
      <p:sp>
        <p:nvSpPr>
          <p:cNvPr id="2134" name="Shape 2134"/>
          <p:cNvSpPr txBox="1"/>
          <p:nvPr/>
        </p:nvSpPr>
        <p:spPr>
          <a:xfrm>
            <a:off x="277246" y="5130800"/>
            <a:ext cx="1009702" cy="338554"/>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Platform</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8" name="Shape 1048"/>
        <p:cNvGrpSpPr/>
        <p:nvPr/>
      </p:nvGrpSpPr>
      <p:grpSpPr>
        <a:xfrm>
          <a:off x="0" y="0"/>
          <a:ext cx="0" cy="0"/>
          <a:chOff x="0" y="0"/>
          <a:chExt cx="0" cy="0"/>
        </a:xfrm>
      </p:grpSpPr>
      <p:grpSp>
        <p:nvGrpSpPr>
          <p:cNvPr id="1049" name="Shape 1049"/>
          <p:cNvGrpSpPr/>
          <p:nvPr/>
        </p:nvGrpSpPr>
        <p:grpSpPr>
          <a:xfrm>
            <a:off x="-253160" y="-34979"/>
            <a:ext cx="12216103" cy="6876328"/>
            <a:chOff x="-21172" y="-15280"/>
            <a:chExt cx="24441983" cy="13763668"/>
          </a:xfrm>
        </p:grpSpPr>
        <p:sp>
          <p:nvSpPr>
            <p:cNvPr id="1050" name="Shape 1050"/>
            <p:cNvSpPr/>
            <p:nvPr/>
          </p:nvSpPr>
          <p:spPr>
            <a:xfrm>
              <a:off x="9297610" y="7340600"/>
              <a:ext cx="7369199" cy="4863000"/>
            </a:xfrm>
            <a:prstGeom prst="rect">
              <a:avLst/>
            </a:prstGeom>
            <a:gradFill>
              <a:gsLst>
                <a:gs pos="0">
                  <a:srgbClr val="4BB1D7"/>
                </a:gs>
                <a:gs pos="47700">
                  <a:srgbClr val="2879B3"/>
                </a:gs>
                <a:gs pos="100000">
                  <a:srgbClr val="0C2E52"/>
                </a:gs>
              </a:gsLst>
              <a:path path="circle">
                <a:fillToRect b="100%" l="100%"/>
              </a:path>
              <a:tileRect r="-100%" t="-100%"/>
            </a:gradFill>
            <a:ln>
              <a:noFill/>
            </a:ln>
          </p:spPr>
          <p:txBody>
            <a:bodyPr anchorCtr="0" anchor="ctr" bIns="0" lIns="0" rIns="0" tIns="0">
              <a:noAutofit/>
            </a:bodyPr>
            <a:lstStyle/>
            <a:p>
              <a:pPr indent="0" lvl="0" marL="0" marR="0" rtl="0" algn="l">
                <a:spcBef>
                  <a:spcPts val="0"/>
                </a:spcBef>
                <a:buNone/>
              </a:pPr>
              <a:r>
                <a:t/>
              </a:r>
              <a:endParaRPr b="0" baseline="0" i="0" sz="2500" u="none" cap="none" strike="noStrike">
                <a:solidFill>
                  <a:srgbClr val="FFFFFF"/>
                </a:solidFill>
                <a:latin typeface="Arial"/>
                <a:ea typeface="Arial"/>
                <a:cs typeface="Arial"/>
                <a:sym typeface="Arial"/>
              </a:endParaRPr>
            </a:p>
          </p:txBody>
        </p:sp>
        <p:sp>
          <p:nvSpPr>
            <p:cNvPr id="1051" name="Shape 1051"/>
            <p:cNvSpPr/>
            <p:nvPr/>
          </p:nvSpPr>
          <p:spPr>
            <a:xfrm>
              <a:off x="8798653" y="7883907"/>
              <a:ext cx="4326899" cy="5137199"/>
            </a:xfrm>
            <a:prstGeom prst="rect">
              <a:avLst/>
            </a:prstGeom>
            <a:gradFill>
              <a:gsLst>
                <a:gs pos="0">
                  <a:srgbClr val="4BB1D7"/>
                </a:gs>
                <a:gs pos="47700">
                  <a:srgbClr val="2879B3"/>
                </a:gs>
                <a:gs pos="100000">
                  <a:srgbClr val="0C2E52"/>
                </a:gs>
              </a:gsLst>
              <a:path path="circle">
                <a:fillToRect b="100%" l="100%"/>
              </a:path>
              <a:tileRect r="-100%" t="-100%"/>
            </a:gradFill>
            <a:ln>
              <a:noFill/>
            </a:ln>
          </p:spPr>
          <p:txBody>
            <a:bodyPr anchorCtr="0" anchor="ctr" bIns="0" lIns="0" rIns="0" tIns="0">
              <a:noAutofit/>
            </a:bodyPr>
            <a:lstStyle/>
            <a:p>
              <a:pPr indent="0" lvl="0" marL="0" marR="0" rtl="0" algn="l">
                <a:spcBef>
                  <a:spcPts val="0"/>
                </a:spcBef>
                <a:buNone/>
              </a:pPr>
              <a:r>
                <a:t/>
              </a:r>
              <a:endParaRPr b="0" baseline="0" i="0" sz="3200" u="none" cap="none" strike="noStrike">
                <a:solidFill>
                  <a:srgbClr val="FFFFFF"/>
                </a:solidFill>
                <a:latin typeface="Arial"/>
                <a:ea typeface="Arial"/>
                <a:cs typeface="Arial"/>
                <a:sym typeface="Arial"/>
              </a:endParaRPr>
            </a:p>
          </p:txBody>
        </p:sp>
        <p:sp>
          <p:nvSpPr>
            <p:cNvPr id="1052" name="Shape 1052"/>
            <p:cNvSpPr/>
            <p:nvPr/>
          </p:nvSpPr>
          <p:spPr>
            <a:xfrm>
              <a:off x="11374043" y="8276179"/>
              <a:ext cx="9699911" cy="5462423"/>
            </a:xfrm>
            <a:custGeom>
              <a:pathLst>
                <a:path extrusionOk="0" h="21600" w="21600">
                  <a:moveTo>
                    <a:pt x="0" y="21"/>
                  </a:moveTo>
                  <a:lnTo>
                    <a:pt x="0" y="21600"/>
                  </a:lnTo>
                  <a:lnTo>
                    <a:pt x="21600" y="21600"/>
                  </a:lnTo>
                  <a:lnTo>
                    <a:pt x="21600" y="16495"/>
                  </a:lnTo>
                  <a:lnTo>
                    <a:pt x="17322" y="12567"/>
                  </a:lnTo>
                  <a:lnTo>
                    <a:pt x="12032" y="8490"/>
                  </a:lnTo>
                  <a:lnTo>
                    <a:pt x="331" y="0"/>
                  </a:lnTo>
                  <a:lnTo>
                    <a:pt x="0" y="21"/>
                  </a:lnTo>
                  <a:close/>
                </a:path>
              </a:pathLst>
            </a:custGeom>
            <a:gradFill>
              <a:gsLst>
                <a:gs pos="0">
                  <a:srgbClr val="177AA7"/>
                </a:gs>
                <a:gs pos="100000">
                  <a:srgbClr val="0C2E52"/>
                </a:gs>
              </a:gsLst>
              <a:path path="circle">
                <a:fillToRect b="100%" r="100%"/>
              </a:path>
              <a:tileRect l="-100%" t="-100%"/>
            </a:gradFill>
            <a:ln>
              <a:noFill/>
            </a:ln>
          </p:spPr>
          <p:txBody>
            <a:bodyPr anchorCtr="0" anchor="ctr" bIns="0" lIns="0" rIns="0" tIns="0">
              <a:noAutofit/>
            </a:bodyPr>
            <a:lstStyle/>
            <a:p>
              <a:pPr indent="0" lvl="0" marL="0" marR="0" rtl="0" algn="l">
                <a:spcBef>
                  <a:spcPts val="0"/>
                </a:spcBef>
                <a:buNone/>
              </a:pPr>
              <a:r>
                <a:t/>
              </a:r>
              <a:endParaRPr b="0" baseline="0" i="0" sz="2500" u="none" cap="none" strike="noStrike">
                <a:solidFill>
                  <a:srgbClr val="FFFFFF"/>
                </a:solidFill>
                <a:latin typeface="Arial"/>
                <a:ea typeface="Arial"/>
                <a:cs typeface="Arial"/>
                <a:sym typeface="Arial"/>
              </a:endParaRPr>
            </a:p>
          </p:txBody>
        </p:sp>
        <p:sp>
          <p:nvSpPr>
            <p:cNvPr id="1053" name="Shape 1053"/>
            <p:cNvSpPr/>
            <p:nvPr/>
          </p:nvSpPr>
          <p:spPr>
            <a:xfrm>
              <a:off x="0" y="-15280"/>
              <a:ext cx="24398815" cy="13042959"/>
            </a:xfrm>
            <a:custGeom>
              <a:pathLst>
                <a:path extrusionOk="0" h="6521480" w="12199408">
                  <a:moveTo>
                    <a:pt x="5787394" y="0"/>
                  </a:moveTo>
                  <a:lnTo>
                    <a:pt x="5806094" y="12"/>
                  </a:lnTo>
                  <a:lnTo>
                    <a:pt x="5823538" y="0"/>
                  </a:lnTo>
                  <a:lnTo>
                    <a:pt x="5823538" y="23"/>
                  </a:lnTo>
                  <a:lnTo>
                    <a:pt x="12199408" y="4045"/>
                  </a:lnTo>
                  <a:lnTo>
                    <a:pt x="12199408" y="6519005"/>
                  </a:lnTo>
                  <a:lnTo>
                    <a:pt x="10486437" y="6521480"/>
                  </a:lnTo>
                  <a:lnTo>
                    <a:pt x="9280104" y="5845179"/>
                  </a:lnTo>
                  <a:lnTo>
                    <a:pt x="5696823" y="4154425"/>
                  </a:lnTo>
                  <a:lnTo>
                    <a:pt x="7041351" y="3993199"/>
                  </a:lnTo>
                  <a:lnTo>
                    <a:pt x="6007923" y="3776093"/>
                  </a:lnTo>
                  <a:lnTo>
                    <a:pt x="6567025" y="3952440"/>
                  </a:lnTo>
                  <a:lnTo>
                    <a:pt x="4699543" y="4171634"/>
                  </a:lnTo>
                  <a:lnTo>
                    <a:pt x="6245090" y="6521480"/>
                  </a:lnTo>
                  <a:lnTo>
                    <a:pt x="0" y="6517038"/>
                  </a:lnTo>
                  <a:lnTo>
                    <a:pt x="0" y="3938"/>
                  </a:lnTo>
                  <a:lnTo>
                    <a:pt x="5787394" y="24"/>
                  </a:lnTo>
                  <a:close/>
                </a:path>
              </a:pathLst>
            </a:custGeom>
            <a:gradFill>
              <a:gsLst>
                <a:gs pos="0">
                  <a:schemeClr val="accent1"/>
                </a:gs>
                <a:gs pos="45000">
                  <a:srgbClr val="42A3FD"/>
                </a:gs>
                <a:gs pos="70000">
                  <a:srgbClr val="0C2E52">
                    <a:alpha val="0"/>
                  </a:srgbClr>
                </a:gs>
                <a:gs pos="100000">
                  <a:srgbClr val="0C2E52">
                    <a:alpha val="0"/>
                  </a:srgbClr>
                </a:gs>
              </a:gsLst>
              <a:lin ang="16200038" scaled="0"/>
            </a:gradFill>
            <a:ln>
              <a:noFill/>
            </a:ln>
          </p:spPr>
          <p:txBody>
            <a:bodyPr anchorCtr="0" anchor="ctr" bIns="0" lIns="0" rIns="0" tIns="0">
              <a:noAutofit/>
            </a:bodyPr>
            <a:lstStyle/>
            <a:p>
              <a:pPr indent="0" lvl="0" marL="0" marR="0" rtl="0" algn="l">
                <a:spcBef>
                  <a:spcPts val="0"/>
                </a:spcBef>
                <a:buNone/>
              </a:pPr>
              <a:r>
                <a:t/>
              </a:r>
              <a:endParaRPr b="0" baseline="0" i="0" sz="2500" u="none" cap="none" strike="noStrike">
                <a:solidFill>
                  <a:srgbClr val="FFFFFF"/>
                </a:solidFill>
                <a:latin typeface="Arial"/>
                <a:ea typeface="Arial"/>
                <a:cs typeface="Arial"/>
                <a:sym typeface="Arial"/>
              </a:endParaRPr>
            </a:p>
          </p:txBody>
        </p:sp>
        <p:sp>
          <p:nvSpPr>
            <p:cNvPr id="1054" name="Shape 1054"/>
            <p:cNvSpPr/>
            <p:nvPr/>
          </p:nvSpPr>
          <p:spPr>
            <a:xfrm>
              <a:off x="-21172" y="13018788"/>
              <a:ext cx="12514200" cy="729600"/>
            </a:xfrm>
            <a:prstGeom prst="rect">
              <a:avLst/>
            </a:prstGeom>
            <a:gradFill>
              <a:gsLst>
                <a:gs pos="0">
                  <a:srgbClr val="024B90"/>
                </a:gs>
                <a:gs pos="100000">
                  <a:srgbClr val="013260"/>
                </a:gs>
              </a:gsLst>
              <a:lin ang="1800004" scaled="0"/>
            </a:gradFill>
            <a:ln>
              <a:noFill/>
            </a:ln>
          </p:spPr>
          <p:txBody>
            <a:bodyPr anchorCtr="0" anchor="ctr" bIns="0" lIns="0" rIns="0" tIns="0">
              <a:noAutofit/>
            </a:bodyPr>
            <a:lstStyle/>
            <a:p>
              <a:pPr indent="0" lvl="0" marL="0" marR="0" rtl="0" algn="l">
                <a:spcBef>
                  <a:spcPts val="0"/>
                </a:spcBef>
                <a:buNone/>
              </a:pPr>
              <a:r>
                <a:t/>
              </a:r>
              <a:endParaRPr b="0" baseline="0" i="0" sz="1600" u="none" cap="none" strike="noStrike">
                <a:solidFill>
                  <a:srgbClr val="FFFFFF"/>
                </a:solidFill>
                <a:latin typeface="Arial"/>
                <a:ea typeface="Arial"/>
                <a:cs typeface="Arial"/>
                <a:sym typeface="Arial"/>
              </a:endParaRPr>
            </a:p>
          </p:txBody>
        </p:sp>
        <p:sp>
          <p:nvSpPr>
            <p:cNvPr id="1055" name="Shape 1055"/>
            <p:cNvSpPr/>
            <p:nvPr/>
          </p:nvSpPr>
          <p:spPr>
            <a:xfrm>
              <a:off x="20994810" y="13018786"/>
              <a:ext cx="3425999" cy="729600"/>
            </a:xfrm>
            <a:prstGeom prst="rect">
              <a:avLst/>
            </a:prstGeom>
            <a:gradFill>
              <a:gsLst>
                <a:gs pos="0">
                  <a:srgbClr val="024B90"/>
                </a:gs>
                <a:gs pos="100000">
                  <a:srgbClr val="013260"/>
                </a:gs>
              </a:gsLst>
              <a:lin ang="1800004" scaled="0"/>
            </a:gradFill>
            <a:ln>
              <a:noFill/>
            </a:ln>
          </p:spPr>
          <p:txBody>
            <a:bodyPr anchorCtr="0" anchor="ctr" bIns="0" lIns="0" rIns="0" tIns="0">
              <a:noAutofit/>
            </a:bodyPr>
            <a:lstStyle/>
            <a:p>
              <a:pPr indent="0" lvl="0" marL="0" marR="0" rtl="0" algn="l">
                <a:spcBef>
                  <a:spcPts val="0"/>
                </a:spcBef>
                <a:buNone/>
              </a:pPr>
              <a:r>
                <a:t/>
              </a:r>
              <a:endParaRPr b="0" baseline="0" i="0" sz="1600" u="none" cap="none" strike="noStrike">
                <a:solidFill>
                  <a:srgbClr val="FFFFFF"/>
                </a:solidFill>
                <a:latin typeface="Arial"/>
                <a:ea typeface="Arial"/>
                <a:cs typeface="Arial"/>
                <a:sym typeface="Arial"/>
              </a:endParaRPr>
            </a:p>
          </p:txBody>
        </p:sp>
      </p:grpSp>
      <p:sp>
        <p:nvSpPr>
          <p:cNvPr id="1056" name="Shape 1056"/>
          <p:cNvSpPr txBox="1"/>
          <p:nvPr>
            <p:ph type="title"/>
          </p:nvPr>
        </p:nvSpPr>
        <p:spPr>
          <a:xfrm>
            <a:off x="512331" y="48254"/>
            <a:ext cx="11096999" cy="1219199"/>
          </a:xfrm>
          <a:prstGeom prst="rect">
            <a:avLst/>
          </a:prstGeom>
          <a:noFill/>
          <a:ln>
            <a:noFill/>
          </a:ln>
        </p:spPr>
        <p:txBody>
          <a:bodyPr anchorCtr="0" anchor="b" bIns="0" lIns="0" rIns="0" tIns="0">
            <a:noAutofit/>
          </a:bodyPr>
          <a:lstStyle/>
          <a:p>
            <a:pPr indent="0" lvl="0" marL="0" marR="0" rtl="0" algn="l">
              <a:lnSpc>
                <a:spcPct val="80000"/>
              </a:lnSpc>
              <a:spcBef>
                <a:spcPts val="0"/>
              </a:spcBef>
              <a:buSzPct val="25000"/>
              <a:buNone/>
            </a:pPr>
            <a:r>
              <a:rPr b="1" baseline="0" i="0" lang="en-US" sz="3800" u="none" cap="none" strike="noStrike">
                <a:solidFill>
                  <a:srgbClr val="FFFFFF"/>
                </a:solidFill>
                <a:latin typeface="Arial"/>
                <a:ea typeface="Arial"/>
                <a:cs typeface="Arial"/>
                <a:sym typeface="Arial"/>
              </a:rPr>
              <a:t>The Gap</a:t>
            </a:r>
          </a:p>
        </p:txBody>
      </p:sp>
      <p:pic>
        <p:nvPicPr>
          <p:cNvPr id="1057" name="Shape 1057"/>
          <p:cNvPicPr preferRelativeResize="0"/>
          <p:nvPr/>
        </p:nvPicPr>
        <p:blipFill rotWithShape="1">
          <a:blip r:embed="rId4">
            <a:alphaModFix/>
          </a:blip>
          <a:srcRect b="0" l="0" r="0" t="0"/>
          <a:stretch/>
        </p:blipFill>
        <p:spPr>
          <a:xfrm rot="479982">
            <a:off x="-256505" y="1575921"/>
            <a:ext cx="4604507" cy="4604210"/>
          </a:xfrm>
          <a:prstGeom prst="rect">
            <a:avLst/>
          </a:prstGeom>
          <a:noFill/>
          <a:ln>
            <a:noFill/>
          </a:ln>
        </p:spPr>
      </p:pic>
      <p:sp>
        <p:nvSpPr>
          <p:cNvPr id="1058" name="Shape 1058"/>
          <p:cNvSpPr/>
          <p:nvPr/>
        </p:nvSpPr>
        <p:spPr>
          <a:xfrm flipH="1" rot="368059">
            <a:off x="-343418" y="1492985"/>
            <a:ext cx="4779352" cy="4780620"/>
          </a:xfrm>
          <a:custGeom>
            <a:pathLst>
              <a:path extrusionOk="0" h="20595" w="19679">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anchorCtr="0" anchor="t" bIns="45725" lIns="45725" rIns="45725" tIns="45725">
            <a:noAutofit/>
          </a:bodyPr>
          <a:lstStyle/>
          <a:p>
            <a:pPr indent="0" lvl="0" marL="0" marR="0" rtl="0" algn="ctr">
              <a:spcBef>
                <a:spcPts val="0"/>
              </a:spcBef>
              <a:buNone/>
            </a:pPr>
            <a:r>
              <a:t/>
            </a:r>
            <a:endParaRPr b="0" baseline="0" i="0" sz="2500" u="none" cap="none" strike="noStrike">
              <a:solidFill>
                <a:srgbClr val="FFFFFF"/>
              </a:solidFill>
              <a:latin typeface="Arial"/>
              <a:ea typeface="Arial"/>
              <a:cs typeface="Arial"/>
              <a:sym typeface="Arial"/>
            </a:endParaRPr>
          </a:p>
        </p:txBody>
      </p:sp>
      <p:grpSp>
        <p:nvGrpSpPr>
          <p:cNvPr id="1059" name="Shape 1059"/>
          <p:cNvGrpSpPr/>
          <p:nvPr/>
        </p:nvGrpSpPr>
        <p:grpSpPr>
          <a:xfrm>
            <a:off x="-259675" y="1574380"/>
            <a:ext cx="4619340" cy="4624019"/>
            <a:chOff x="6038619" y="373265"/>
            <a:chExt cx="4967566" cy="4973133"/>
          </a:xfrm>
        </p:grpSpPr>
        <p:sp>
          <p:nvSpPr>
            <p:cNvPr id="1060" name="Shape 1060"/>
            <p:cNvSpPr/>
            <p:nvPr/>
          </p:nvSpPr>
          <p:spPr>
            <a:xfrm flipH="1">
              <a:off x="6045897" y="373265"/>
              <a:ext cx="4960288" cy="4961617"/>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0A1DB">
                    <a:alpha val="66274"/>
                  </a:srgbClr>
                </a:gs>
                <a:gs pos="43079">
                  <a:srgbClr val="085DB9">
                    <a:alpha val="66274"/>
                  </a:srgbClr>
                </a:gs>
                <a:gs pos="77800">
                  <a:srgbClr val="111A97">
                    <a:alpha val="66274"/>
                  </a:srgbClr>
                </a:gs>
                <a:gs pos="100000">
                  <a:srgbClr val="111A97">
                    <a:alpha val="66274"/>
                  </a:srgbClr>
                </a:gs>
              </a:gsLst>
              <a:path path="circle">
                <a:fillToRect r="100%" t="100%"/>
              </a:path>
              <a:tileRect b="-100%" l="-100%"/>
            </a:gradFill>
            <a:ln>
              <a:noFill/>
            </a:ln>
          </p:spPr>
          <p:txBody>
            <a:bodyPr anchorCtr="0" anchor="ctr" bIns="0" lIns="0" rIns="0" tIns="0">
              <a:noAutofit/>
            </a:bodyPr>
            <a:lstStyle/>
            <a:p>
              <a:pPr indent="0" lvl="0" marL="0" marR="0" rtl="0" algn="ctr">
                <a:spcBef>
                  <a:spcPts val="0"/>
                </a:spcBef>
                <a:buNone/>
              </a:pPr>
              <a:r>
                <a:t/>
              </a:r>
              <a:endParaRPr b="0" baseline="0" i="0" sz="2500" u="none" cap="none" strike="noStrike">
                <a:solidFill>
                  <a:srgbClr val="FFFFFF"/>
                </a:solidFill>
                <a:latin typeface="Arial"/>
                <a:ea typeface="Arial"/>
                <a:cs typeface="Arial"/>
                <a:sym typeface="Arial"/>
              </a:endParaRPr>
            </a:p>
          </p:txBody>
        </p:sp>
        <p:sp>
          <p:nvSpPr>
            <p:cNvPr id="1061" name="Shape 1061"/>
            <p:cNvSpPr/>
            <p:nvPr/>
          </p:nvSpPr>
          <p:spPr>
            <a:xfrm flipH="1">
              <a:off x="6038619" y="381190"/>
              <a:ext cx="4963880" cy="4965208"/>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11DAE2">
                    <a:alpha val="49803"/>
                  </a:srgbClr>
                </a:gs>
                <a:gs pos="100000">
                  <a:srgbClr val="0D87F8">
                    <a:alpha val="0"/>
                  </a:srgbClr>
                </a:gs>
              </a:gsLst>
              <a:path path="circle">
                <a:fillToRect b="50%" l="50%" r="50%" t="50%"/>
              </a:path>
              <a:tileRect/>
            </a:gradFill>
            <a:ln>
              <a:noFill/>
            </a:ln>
          </p:spPr>
          <p:txBody>
            <a:bodyPr anchorCtr="0" anchor="ctr" bIns="0" lIns="0" rIns="0" tIns="0">
              <a:noAutofit/>
            </a:bodyPr>
            <a:lstStyle/>
            <a:p>
              <a:pPr indent="0" lvl="0" marL="0" marR="0" rtl="0" algn="ctr">
                <a:spcBef>
                  <a:spcPts val="0"/>
                </a:spcBef>
                <a:buNone/>
              </a:pPr>
              <a:r>
                <a:t/>
              </a:r>
              <a:endParaRPr b="0" baseline="0" i="0" sz="2500" u="none" cap="none" strike="noStrike">
                <a:solidFill>
                  <a:srgbClr val="FFFFFF"/>
                </a:solidFill>
                <a:latin typeface="Arial"/>
                <a:ea typeface="Arial"/>
                <a:cs typeface="Arial"/>
                <a:sym typeface="Arial"/>
              </a:endParaRPr>
            </a:p>
          </p:txBody>
        </p:sp>
      </p:grpSp>
      <p:grpSp>
        <p:nvGrpSpPr>
          <p:cNvPr id="1062" name="Shape 1062"/>
          <p:cNvGrpSpPr/>
          <p:nvPr/>
        </p:nvGrpSpPr>
        <p:grpSpPr>
          <a:xfrm flipH="1" rot="-60522">
            <a:off x="2557740" y="4319119"/>
            <a:ext cx="1770625" cy="1771224"/>
            <a:chOff x="92409" y="72538"/>
            <a:chExt cx="3542119" cy="3542621"/>
          </a:xfrm>
        </p:grpSpPr>
        <p:pic>
          <p:nvPicPr>
            <p:cNvPr id="1063" name="Shape 1063"/>
            <p:cNvPicPr preferRelativeResize="0"/>
            <p:nvPr/>
          </p:nvPicPr>
          <p:blipFill rotWithShape="1">
            <a:blip r:embed="rId5">
              <a:alphaModFix/>
            </a:blip>
            <a:srcRect b="0" l="0" r="0" t="0"/>
            <a:stretch/>
          </p:blipFill>
          <p:spPr>
            <a:xfrm flipH="1" rot="-419973">
              <a:off x="291613" y="291594"/>
              <a:ext cx="3143729" cy="3143729"/>
            </a:xfrm>
            <a:prstGeom prst="rect">
              <a:avLst/>
            </a:prstGeom>
            <a:noFill/>
            <a:ln>
              <a:noFill/>
            </a:ln>
          </p:spPr>
        </p:pic>
        <p:sp>
          <p:nvSpPr>
            <p:cNvPr id="1064" name="Shape 1064"/>
            <p:cNvSpPr/>
            <p:nvPr/>
          </p:nvSpPr>
          <p:spPr>
            <a:xfrm rot="-307963">
              <a:off x="231859" y="211962"/>
              <a:ext cx="3263219" cy="3263237"/>
            </a:xfrm>
            <a:custGeom>
              <a:pathLst>
                <a:path extrusionOk="0" h="20595" w="19679">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anchorCtr="0" anchor="t" bIns="22850" lIns="22850" rIns="22850" tIns="22850">
              <a:noAutofit/>
            </a:bodyPr>
            <a:lstStyle/>
            <a:p>
              <a:pPr indent="0" lvl="0" marL="0" marR="0" rtl="0" algn="ctr">
                <a:spcBef>
                  <a:spcPts val="0"/>
                </a:spcBef>
                <a:buNone/>
              </a:pPr>
              <a:r>
                <a:t/>
              </a:r>
              <a:endParaRPr b="0" baseline="0" i="0" sz="1000" u="none" cap="none" strike="noStrike">
                <a:solidFill>
                  <a:srgbClr val="FFFFFF"/>
                </a:solidFill>
                <a:latin typeface="Arial"/>
                <a:ea typeface="Arial"/>
                <a:cs typeface="Arial"/>
                <a:sym typeface="Arial"/>
              </a:endParaRPr>
            </a:p>
          </p:txBody>
        </p:sp>
      </p:grpSp>
      <p:pic>
        <p:nvPicPr>
          <p:cNvPr id="1065" name="Shape 1065"/>
          <p:cNvPicPr preferRelativeResize="0"/>
          <p:nvPr/>
        </p:nvPicPr>
        <p:blipFill rotWithShape="1">
          <a:blip r:embed="rId6">
            <a:alphaModFix/>
          </a:blip>
          <a:srcRect b="0" l="0" r="0" t="0"/>
          <a:stretch/>
        </p:blipFill>
        <p:spPr>
          <a:xfrm>
            <a:off x="-254067" y="1567608"/>
            <a:ext cx="4619999" cy="4619999"/>
          </a:xfrm>
          <a:prstGeom prst="rect">
            <a:avLst/>
          </a:prstGeom>
          <a:noFill/>
          <a:ln>
            <a:noFill/>
          </a:ln>
        </p:spPr>
      </p:pic>
      <p:sp>
        <p:nvSpPr>
          <p:cNvPr id="1066" name="Shape 1066"/>
          <p:cNvSpPr/>
          <p:nvPr/>
        </p:nvSpPr>
        <p:spPr>
          <a:xfrm>
            <a:off x="1856842" y="1933583"/>
            <a:ext cx="1547099" cy="389999"/>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baseline="0" i="0" lang="en-US" sz="2500" u="none" cap="none" strike="noStrike">
                <a:solidFill>
                  <a:schemeClr val="dk1"/>
                </a:solidFill>
                <a:latin typeface="Arial"/>
                <a:ea typeface="Arial"/>
                <a:cs typeface="Arial"/>
                <a:sym typeface="Arial"/>
              </a:rPr>
              <a:t>Customers</a:t>
            </a:r>
          </a:p>
        </p:txBody>
      </p:sp>
      <p:pic>
        <p:nvPicPr>
          <p:cNvPr id="1067" name="Shape 1067"/>
          <p:cNvPicPr preferRelativeResize="0"/>
          <p:nvPr/>
        </p:nvPicPr>
        <p:blipFill rotWithShape="1">
          <a:blip r:embed="rId7">
            <a:alphaModFix amt="40690"/>
          </a:blip>
          <a:srcRect b="0" l="0" r="0" t="0"/>
          <a:stretch/>
        </p:blipFill>
        <p:spPr>
          <a:xfrm>
            <a:off x="-156039" y="5714497"/>
            <a:ext cx="4807199" cy="1520399"/>
          </a:xfrm>
          <a:prstGeom prst="rect">
            <a:avLst/>
          </a:prstGeom>
          <a:noFill/>
          <a:ln>
            <a:noFill/>
          </a:ln>
        </p:spPr>
      </p:pic>
      <p:sp>
        <p:nvSpPr>
          <p:cNvPr id="1068" name="Shape 1068"/>
          <p:cNvSpPr/>
          <p:nvPr/>
        </p:nvSpPr>
        <p:spPr>
          <a:xfrm>
            <a:off x="2142858" y="2487086"/>
            <a:ext cx="1412699" cy="1036200"/>
          </a:xfrm>
          <a:prstGeom prst="rect">
            <a:avLst/>
          </a:prstGeom>
          <a:noFill/>
          <a:ln>
            <a:noFill/>
          </a:ln>
        </p:spPr>
        <p:txBody>
          <a:bodyPr anchorCtr="0" anchor="ctr" bIns="25375" lIns="25375" rIns="25375" tIns="25375">
            <a:noAutofit/>
          </a:bodyPr>
          <a:lstStyle/>
          <a:p>
            <a:pPr indent="0" lvl="0" marL="0" marR="0" rtl="0" algn="l">
              <a:spcBef>
                <a:spcPts val="0"/>
              </a:spcBef>
              <a:buNone/>
            </a:pPr>
            <a:r>
              <a:t/>
            </a:r>
            <a:endParaRPr sz="700"/>
          </a:p>
        </p:txBody>
      </p:sp>
      <p:sp>
        <p:nvSpPr>
          <p:cNvPr id="1069" name="Shape 1069"/>
          <p:cNvSpPr/>
          <p:nvPr/>
        </p:nvSpPr>
        <p:spPr>
          <a:xfrm>
            <a:off x="1770479" y="2672242"/>
            <a:ext cx="2255999" cy="528600"/>
          </a:xfrm>
          <a:prstGeom prst="rect">
            <a:avLst/>
          </a:prstGeom>
          <a:noFill/>
          <a:ln>
            <a:noFill/>
          </a:ln>
        </p:spPr>
        <p:txBody>
          <a:bodyPr anchorCtr="0" anchor="ctr" bIns="35700" lIns="35700" rIns="35700" tIns="35700">
            <a:noAutofit/>
          </a:bodyPr>
          <a:lstStyle/>
          <a:p>
            <a:pPr indent="0" lvl="0" marL="0" marR="0" rtl="0" algn="l">
              <a:spcBef>
                <a:spcPts val="0"/>
              </a:spcBef>
              <a:buSzPct val="25000"/>
              <a:buNone/>
            </a:pPr>
            <a:r>
              <a:rPr lang="en-US">
                <a:solidFill>
                  <a:schemeClr val="dk1"/>
                </a:solidFill>
              </a:rPr>
              <a:t>looking for businesses who are open to everyone...</a:t>
            </a:r>
          </a:p>
        </p:txBody>
      </p:sp>
      <p:pic>
        <p:nvPicPr>
          <p:cNvPr id="1070" name="Shape 1070"/>
          <p:cNvPicPr preferRelativeResize="0"/>
          <p:nvPr/>
        </p:nvPicPr>
        <p:blipFill rotWithShape="1">
          <a:blip r:embed="rId7">
            <a:alphaModFix amt="40690"/>
          </a:blip>
          <a:srcRect b="0" l="0" r="0" t="0"/>
          <a:stretch/>
        </p:blipFill>
        <p:spPr>
          <a:xfrm>
            <a:off x="6668131" y="3762629"/>
            <a:ext cx="2976300" cy="941099"/>
          </a:xfrm>
          <a:prstGeom prst="rect">
            <a:avLst/>
          </a:prstGeom>
          <a:noFill/>
          <a:ln>
            <a:noFill/>
          </a:ln>
        </p:spPr>
      </p:pic>
      <p:grpSp>
        <p:nvGrpSpPr>
          <p:cNvPr id="1071" name="Shape 1071"/>
          <p:cNvGrpSpPr/>
          <p:nvPr/>
        </p:nvGrpSpPr>
        <p:grpSpPr>
          <a:xfrm>
            <a:off x="7098865" y="2298507"/>
            <a:ext cx="2057951" cy="2391637"/>
            <a:chOff x="14200571" y="4597015"/>
            <a:chExt cx="4116726" cy="4783274"/>
          </a:xfrm>
        </p:grpSpPr>
        <p:grpSp>
          <p:nvGrpSpPr>
            <p:cNvPr id="1072" name="Shape 1072"/>
            <p:cNvGrpSpPr/>
            <p:nvPr/>
          </p:nvGrpSpPr>
          <p:grpSpPr>
            <a:xfrm flipH="1" rot="-60166">
              <a:off x="14235670" y="4632114"/>
              <a:ext cx="4046527" cy="4046545"/>
              <a:chOff x="105576" y="82844"/>
              <a:chExt cx="4046717" cy="4046734"/>
            </a:xfrm>
          </p:grpSpPr>
          <p:pic>
            <p:nvPicPr>
              <p:cNvPr id="1073" name="Shape 1073"/>
              <p:cNvPicPr preferRelativeResize="0"/>
              <p:nvPr/>
            </p:nvPicPr>
            <p:blipFill rotWithShape="1">
              <a:blip r:embed="rId8">
                <a:alphaModFix/>
              </a:blip>
              <a:srcRect b="0" l="0" r="0" t="0"/>
              <a:stretch/>
            </p:blipFill>
            <p:spPr>
              <a:xfrm flipH="1" rot="-419866">
                <a:off x="337856" y="332891"/>
                <a:ext cx="3585307" cy="3591372"/>
              </a:xfrm>
              <a:prstGeom prst="rect">
                <a:avLst/>
              </a:prstGeom>
              <a:noFill/>
              <a:ln>
                <a:noFill/>
              </a:ln>
            </p:spPr>
          </p:pic>
          <p:sp>
            <p:nvSpPr>
              <p:cNvPr id="1074" name="Shape 1074"/>
              <p:cNvSpPr/>
              <p:nvPr/>
            </p:nvSpPr>
            <p:spPr>
              <a:xfrm rot="-307990">
                <a:off x="264868" y="242148"/>
                <a:ext cx="3728133" cy="3728125"/>
              </a:xfrm>
              <a:custGeom>
                <a:pathLst>
                  <a:path extrusionOk="0" h="20595" w="19679">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anchorCtr="0" anchor="t" bIns="22850" lIns="22850" rIns="22850" tIns="22850">
                <a:noAutofit/>
              </a:bodyPr>
              <a:lstStyle/>
              <a:p>
                <a:pPr indent="0" lvl="0" marL="0" marR="0" rtl="0" algn="ctr">
                  <a:spcBef>
                    <a:spcPts val="0"/>
                  </a:spcBef>
                  <a:buNone/>
                </a:pPr>
                <a:r>
                  <a:t/>
                </a:r>
                <a:endParaRPr b="0" baseline="0" i="0" sz="2500" u="none" cap="none" strike="noStrike">
                  <a:solidFill>
                    <a:srgbClr val="FFFFFF"/>
                  </a:solidFill>
                  <a:latin typeface="Arial"/>
                  <a:ea typeface="Arial"/>
                  <a:cs typeface="Arial"/>
                  <a:sym typeface="Arial"/>
                </a:endParaRPr>
              </a:p>
            </p:txBody>
          </p:sp>
        </p:grpSp>
        <p:sp>
          <p:nvSpPr>
            <p:cNvPr id="1075" name="Shape 1075"/>
            <p:cNvSpPr/>
            <p:nvPr/>
          </p:nvSpPr>
          <p:spPr>
            <a:xfrm>
              <a:off x="14252331" y="8620390"/>
              <a:ext cx="3516899" cy="759900"/>
            </a:xfrm>
            <a:prstGeom prst="rect">
              <a:avLst/>
            </a:prstGeom>
            <a:noFill/>
            <a:ln>
              <a:noFill/>
            </a:ln>
          </p:spPr>
          <p:txBody>
            <a:bodyPr anchorCtr="0" anchor="ctr" bIns="35700" lIns="35700" rIns="35700" tIns="35700">
              <a:noAutofit/>
            </a:bodyPr>
            <a:lstStyle/>
            <a:p>
              <a:pPr indent="0" lvl="0" marL="0" marR="0" rtl="0" algn="l">
                <a:spcBef>
                  <a:spcPts val="0"/>
                </a:spcBef>
                <a:buNone/>
              </a:pPr>
              <a:r>
                <a:t/>
              </a:r>
              <a:endParaRPr sz="700"/>
            </a:p>
          </p:txBody>
        </p:sp>
      </p:grpSp>
      <p:pic>
        <p:nvPicPr>
          <p:cNvPr id="1076" name="Shape 1076"/>
          <p:cNvPicPr preferRelativeResize="0"/>
          <p:nvPr/>
        </p:nvPicPr>
        <p:blipFill rotWithShape="1">
          <a:blip r:embed="rId7">
            <a:alphaModFix amt="40690"/>
          </a:blip>
          <a:srcRect b="0" l="0" r="0" t="0"/>
          <a:stretch/>
        </p:blipFill>
        <p:spPr>
          <a:xfrm>
            <a:off x="9164649" y="4511738"/>
            <a:ext cx="3718799" cy="1176300"/>
          </a:xfrm>
          <a:prstGeom prst="rect">
            <a:avLst/>
          </a:prstGeom>
          <a:noFill/>
          <a:ln>
            <a:noFill/>
          </a:ln>
        </p:spPr>
      </p:pic>
      <p:grpSp>
        <p:nvGrpSpPr>
          <p:cNvPr id="1077" name="Shape 1077"/>
          <p:cNvGrpSpPr/>
          <p:nvPr/>
        </p:nvGrpSpPr>
        <p:grpSpPr>
          <a:xfrm rot="60522">
            <a:off x="8722312" y="1796710"/>
            <a:ext cx="3023495" cy="3024522"/>
            <a:chOff x="157799" y="123812"/>
            <a:chExt cx="6048474" cy="6049337"/>
          </a:xfrm>
        </p:grpSpPr>
        <p:pic>
          <p:nvPicPr>
            <p:cNvPr id="1078" name="Shape 1078"/>
            <p:cNvPicPr preferRelativeResize="0"/>
            <p:nvPr/>
          </p:nvPicPr>
          <p:blipFill rotWithShape="1">
            <a:blip r:embed="rId9">
              <a:alphaModFix/>
            </a:blip>
            <a:srcRect b="0" l="0" r="0" t="0"/>
            <a:stretch/>
          </p:blipFill>
          <p:spPr>
            <a:xfrm flipH="1" rot="-420066">
              <a:off x="498157" y="497987"/>
              <a:ext cx="5368025" cy="5368025"/>
            </a:xfrm>
            <a:prstGeom prst="rect">
              <a:avLst/>
            </a:prstGeom>
            <a:noFill/>
            <a:ln>
              <a:noFill/>
            </a:ln>
          </p:spPr>
        </p:pic>
        <p:sp>
          <p:nvSpPr>
            <p:cNvPr id="1079" name="Shape 1079"/>
            <p:cNvSpPr/>
            <p:nvPr/>
          </p:nvSpPr>
          <p:spPr>
            <a:xfrm rot="-307997">
              <a:off x="395901" y="361922"/>
              <a:ext cx="5572269" cy="5572288"/>
            </a:xfrm>
            <a:custGeom>
              <a:pathLst>
                <a:path extrusionOk="0" h="20595" w="19679">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anchorCtr="0" anchor="t" bIns="22850" lIns="22850" rIns="22850" tIns="22850">
              <a:noAutofit/>
            </a:bodyPr>
            <a:lstStyle/>
            <a:p>
              <a:pPr indent="0" lvl="0" marL="0" marR="0" rtl="0" algn="ctr">
                <a:spcBef>
                  <a:spcPts val="0"/>
                </a:spcBef>
                <a:buNone/>
              </a:pPr>
              <a:r>
                <a:t/>
              </a:r>
              <a:endParaRPr b="0" baseline="0" i="0" sz="2500" u="none" cap="none" strike="noStrike">
                <a:solidFill>
                  <a:srgbClr val="FFFFFF"/>
                </a:solidFill>
                <a:latin typeface="Arial"/>
                <a:ea typeface="Arial"/>
                <a:cs typeface="Arial"/>
                <a:sym typeface="Arial"/>
              </a:endParaRPr>
            </a:p>
          </p:txBody>
        </p:sp>
      </p:grpSp>
      <p:pic>
        <p:nvPicPr>
          <p:cNvPr id="1080" name="Shape 1080"/>
          <p:cNvPicPr preferRelativeResize="0"/>
          <p:nvPr/>
        </p:nvPicPr>
        <p:blipFill rotWithShape="1">
          <a:blip r:embed="rId7">
            <a:alphaModFix amt="40690"/>
          </a:blip>
          <a:srcRect b="0" l="0" r="0" t="0"/>
          <a:stretch/>
        </p:blipFill>
        <p:spPr>
          <a:xfrm>
            <a:off x="8428088" y="4835873"/>
            <a:ext cx="2605199" cy="824099"/>
          </a:xfrm>
          <a:prstGeom prst="rect">
            <a:avLst/>
          </a:prstGeom>
          <a:noFill/>
          <a:ln>
            <a:noFill/>
          </a:ln>
        </p:spPr>
      </p:pic>
      <p:cxnSp>
        <p:nvCxnSpPr>
          <p:cNvPr id="1081" name="Shape 1081"/>
          <p:cNvCxnSpPr/>
          <p:nvPr/>
        </p:nvCxnSpPr>
        <p:spPr>
          <a:xfrm>
            <a:off x="2300522" y="4000278"/>
            <a:ext cx="2119499" cy="0"/>
          </a:xfrm>
          <a:prstGeom prst="straightConnector1">
            <a:avLst/>
          </a:prstGeom>
          <a:noFill/>
          <a:ln cap="flat" cmpd="sng" w="12700">
            <a:solidFill>
              <a:srgbClr val="42A3FD"/>
            </a:solidFill>
            <a:prstDash val="solid"/>
            <a:round/>
            <a:headEnd len="med" w="med" type="none"/>
            <a:tailEnd len="med" w="med" type="none"/>
          </a:ln>
        </p:spPr>
      </p:cxnSp>
      <p:sp>
        <p:nvSpPr>
          <p:cNvPr id="1082" name="Shape 1082"/>
          <p:cNvSpPr txBox="1"/>
          <p:nvPr/>
        </p:nvSpPr>
        <p:spPr>
          <a:xfrm>
            <a:off x="8081875" y="4690150"/>
            <a:ext cx="3616500" cy="824099"/>
          </a:xfrm>
          <a:prstGeom prst="rect">
            <a:avLst/>
          </a:prstGeom>
          <a:noFill/>
          <a:ln>
            <a:noFill/>
          </a:ln>
        </p:spPr>
        <p:txBody>
          <a:bodyPr anchorCtr="0" anchor="ctr" bIns="35700" lIns="35700" rIns="35700" tIns="35700">
            <a:noAutofit/>
          </a:bodyPr>
          <a:lstStyle/>
          <a:p>
            <a:pPr indent="0" lvl="0" marL="0" marR="0" rtl="0" algn="l">
              <a:spcBef>
                <a:spcPts val="0"/>
              </a:spcBef>
              <a:buSzPct val="25000"/>
              <a:buNone/>
            </a:pPr>
            <a:r>
              <a:rPr lang="en-US" sz="2000">
                <a:solidFill>
                  <a:srgbClr val="FFFFFF"/>
                </a:solidFill>
              </a:rPr>
              <a:t>Businesses </a:t>
            </a:r>
          </a:p>
          <a:p>
            <a:pPr indent="0" lvl="0" marL="0" marR="0" rtl="0" algn="l">
              <a:spcBef>
                <a:spcPts val="0"/>
              </a:spcBef>
              <a:buSzPct val="25000"/>
              <a:buNone/>
            </a:pPr>
            <a:r>
              <a:rPr lang="en-US" sz="2000">
                <a:solidFill>
                  <a:srgbClr val="FFFFFF"/>
                </a:solidFill>
              </a:rPr>
              <a:t>OPEN to EVERYONE</a:t>
            </a:r>
          </a:p>
        </p:txBody>
      </p:sp>
      <p:grpSp>
        <p:nvGrpSpPr>
          <p:cNvPr id="1083" name="Shape 1083"/>
          <p:cNvGrpSpPr/>
          <p:nvPr/>
        </p:nvGrpSpPr>
        <p:grpSpPr>
          <a:xfrm>
            <a:off x="5474964" y="3896557"/>
            <a:ext cx="568962" cy="481370"/>
            <a:chOff x="2482" y="1007"/>
            <a:chExt cx="2736" cy="2315"/>
          </a:xfrm>
        </p:grpSpPr>
        <p:sp>
          <p:nvSpPr>
            <p:cNvPr id="1084" name="Shape 1084"/>
            <p:cNvSpPr/>
            <p:nvPr/>
          </p:nvSpPr>
          <p:spPr>
            <a:xfrm>
              <a:off x="2482" y="1007"/>
              <a:ext cx="2736" cy="2315"/>
            </a:xfrm>
            <a:custGeom>
              <a:pathLst>
                <a:path extrusionOk="0" h="977" w="1156">
                  <a:moveTo>
                    <a:pt x="1136" y="628"/>
                  </a:moveTo>
                  <a:cubicBezTo>
                    <a:pt x="1093" y="561"/>
                    <a:pt x="1093" y="561"/>
                    <a:pt x="1093" y="561"/>
                  </a:cubicBezTo>
                  <a:cubicBezTo>
                    <a:pt x="1084" y="546"/>
                    <a:pt x="1075" y="533"/>
                    <a:pt x="1068" y="522"/>
                  </a:cubicBezTo>
                  <a:cubicBezTo>
                    <a:pt x="1108" y="468"/>
                    <a:pt x="1132" y="400"/>
                    <a:pt x="1132" y="328"/>
                  </a:cubicBezTo>
                  <a:cubicBezTo>
                    <a:pt x="1132" y="147"/>
                    <a:pt x="985" y="0"/>
                    <a:pt x="804" y="0"/>
                  </a:cubicBezTo>
                  <a:cubicBezTo>
                    <a:pt x="623" y="0"/>
                    <a:pt x="475" y="147"/>
                    <a:pt x="475" y="328"/>
                  </a:cubicBezTo>
                  <a:cubicBezTo>
                    <a:pt x="475" y="376"/>
                    <a:pt x="486" y="421"/>
                    <a:pt x="504" y="463"/>
                  </a:cubicBezTo>
                  <a:cubicBezTo>
                    <a:pt x="491" y="461"/>
                    <a:pt x="478" y="460"/>
                    <a:pt x="465" y="460"/>
                  </a:cubicBezTo>
                  <a:cubicBezTo>
                    <a:pt x="415" y="460"/>
                    <a:pt x="369" y="474"/>
                    <a:pt x="330" y="498"/>
                  </a:cubicBezTo>
                  <a:cubicBezTo>
                    <a:pt x="331" y="491"/>
                    <a:pt x="331" y="484"/>
                    <a:pt x="331" y="478"/>
                  </a:cubicBezTo>
                  <a:cubicBezTo>
                    <a:pt x="331" y="386"/>
                    <a:pt x="257" y="312"/>
                    <a:pt x="166" y="312"/>
                  </a:cubicBezTo>
                  <a:cubicBezTo>
                    <a:pt x="74" y="312"/>
                    <a:pt x="0" y="386"/>
                    <a:pt x="0" y="478"/>
                  </a:cubicBezTo>
                  <a:cubicBezTo>
                    <a:pt x="0" y="569"/>
                    <a:pt x="74" y="643"/>
                    <a:pt x="166" y="643"/>
                  </a:cubicBezTo>
                  <a:cubicBezTo>
                    <a:pt x="185" y="643"/>
                    <a:pt x="204" y="640"/>
                    <a:pt x="222" y="633"/>
                  </a:cubicBezTo>
                  <a:cubicBezTo>
                    <a:pt x="213" y="659"/>
                    <a:pt x="208" y="687"/>
                    <a:pt x="208" y="716"/>
                  </a:cubicBezTo>
                  <a:cubicBezTo>
                    <a:pt x="208" y="774"/>
                    <a:pt x="228" y="827"/>
                    <a:pt x="260" y="870"/>
                  </a:cubicBezTo>
                  <a:cubicBezTo>
                    <a:pt x="257" y="876"/>
                    <a:pt x="252" y="883"/>
                    <a:pt x="248" y="890"/>
                  </a:cubicBezTo>
                  <a:cubicBezTo>
                    <a:pt x="216" y="940"/>
                    <a:pt x="216" y="940"/>
                    <a:pt x="216" y="940"/>
                  </a:cubicBezTo>
                  <a:cubicBezTo>
                    <a:pt x="201" y="964"/>
                    <a:pt x="210" y="977"/>
                    <a:pt x="237" y="969"/>
                  </a:cubicBezTo>
                  <a:cubicBezTo>
                    <a:pt x="339" y="939"/>
                    <a:pt x="339" y="939"/>
                    <a:pt x="339" y="939"/>
                  </a:cubicBezTo>
                  <a:cubicBezTo>
                    <a:pt x="376" y="960"/>
                    <a:pt x="419" y="972"/>
                    <a:pt x="465" y="972"/>
                  </a:cubicBezTo>
                  <a:cubicBezTo>
                    <a:pt x="606" y="972"/>
                    <a:pt x="721" y="857"/>
                    <a:pt x="721" y="716"/>
                  </a:cubicBezTo>
                  <a:cubicBezTo>
                    <a:pt x="721" y="690"/>
                    <a:pt x="717" y="666"/>
                    <a:pt x="710" y="643"/>
                  </a:cubicBezTo>
                  <a:cubicBezTo>
                    <a:pt x="740" y="652"/>
                    <a:pt x="771" y="656"/>
                    <a:pt x="804" y="656"/>
                  </a:cubicBezTo>
                  <a:cubicBezTo>
                    <a:pt x="857" y="656"/>
                    <a:pt x="907" y="644"/>
                    <a:pt x="952" y="621"/>
                  </a:cubicBezTo>
                  <a:cubicBezTo>
                    <a:pt x="954" y="621"/>
                    <a:pt x="956" y="622"/>
                    <a:pt x="958" y="623"/>
                  </a:cubicBezTo>
                  <a:cubicBezTo>
                    <a:pt x="1107" y="666"/>
                    <a:pt x="1107" y="666"/>
                    <a:pt x="1107" y="666"/>
                  </a:cubicBezTo>
                  <a:cubicBezTo>
                    <a:pt x="1143" y="677"/>
                    <a:pt x="1156" y="660"/>
                    <a:pt x="1136" y="628"/>
                  </a:cubicBezTo>
                  <a:close/>
                  <a:moveTo>
                    <a:pt x="465" y="890"/>
                  </a:moveTo>
                  <a:cubicBezTo>
                    <a:pt x="369" y="890"/>
                    <a:pt x="291" y="812"/>
                    <a:pt x="291" y="716"/>
                  </a:cubicBezTo>
                  <a:cubicBezTo>
                    <a:pt x="291" y="620"/>
                    <a:pt x="369" y="542"/>
                    <a:pt x="465" y="542"/>
                  </a:cubicBezTo>
                  <a:cubicBezTo>
                    <a:pt x="561" y="542"/>
                    <a:pt x="639" y="620"/>
                    <a:pt x="639" y="716"/>
                  </a:cubicBezTo>
                  <a:cubicBezTo>
                    <a:pt x="639" y="812"/>
                    <a:pt x="561" y="890"/>
                    <a:pt x="465" y="890"/>
                  </a:cubicBezTo>
                  <a:close/>
                  <a:moveTo>
                    <a:pt x="804" y="574"/>
                  </a:moveTo>
                  <a:cubicBezTo>
                    <a:pt x="668" y="574"/>
                    <a:pt x="557" y="464"/>
                    <a:pt x="557" y="328"/>
                  </a:cubicBezTo>
                  <a:cubicBezTo>
                    <a:pt x="557" y="192"/>
                    <a:pt x="668" y="82"/>
                    <a:pt x="804" y="82"/>
                  </a:cubicBezTo>
                  <a:cubicBezTo>
                    <a:pt x="939" y="82"/>
                    <a:pt x="1050" y="192"/>
                    <a:pt x="1050" y="328"/>
                  </a:cubicBezTo>
                  <a:cubicBezTo>
                    <a:pt x="1050" y="464"/>
                    <a:pt x="939" y="574"/>
                    <a:pt x="804" y="574"/>
                  </a:cubicBezTo>
                  <a:close/>
                </a:path>
              </a:pathLst>
            </a:custGeom>
            <a:solidFill>
              <a:schemeClr val="l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085" name="Shape 1085"/>
            <p:cNvSpPr/>
            <p:nvPr/>
          </p:nvSpPr>
          <p:spPr>
            <a:xfrm>
              <a:off x="4184" y="1368"/>
              <a:ext cx="404" cy="835"/>
            </a:xfrm>
            <a:custGeom>
              <a:pathLst>
                <a:path extrusionOk="0" h="352" w="171">
                  <a:moveTo>
                    <a:pt x="132" y="56"/>
                  </a:moveTo>
                  <a:cubicBezTo>
                    <a:pt x="141" y="56"/>
                    <a:pt x="151" y="58"/>
                    <a:pt x="161" y="60"/>
                  </a:cubicBezTo>
                  <a:cubicBezTo>
                    <a:pt x="171" y="7"/>
                    <a:pt x="171" y="7"/>
                    <a:pt x="171" y="7"/>
                  </a:cubicBezTo>
                  <a:cubicBezTo>
                    <a:pt x="158" y="2"/>
                    <a:pt x="136" y="0"/>
                    <a:pt x="105" y="0"/>
                  </a:cubicBezTo>
                  <a:cubicBezTo>
                    <a:pt x="81" y="0"/>
                    <a:pt x="62" y="9"/>
                    <a:pt x="49" y="26"/>
                  </a:cubicBezTo>
                  <a:cubicBezTo>
                    <a:pt x="41" y="37"/>
                    <a:pt x="37" y="55"/>
                    <a:pt x="37" y="81"/>
                  </a:cubicBezTo>
                  <a:cubicBezTo>
                    <a:pt x="37" y="117"/>
                    <a:pt x="37" y="117"/>
                    <a:pt x="37" y="117"/>
                  </a:cubicBezTo>
                  <a:cubicBezTo>
                    <a:pt x="0" y="117"/>
                    <a:pt x="0" y="117"/>
                    <a:pt x="0" y="117"/>
                  </a:cubicBezTo>
                  <a:cubicBezTo>
                    <a:pt x="0" y="169"/>
                    <a:pt x="0" y="169"/>
                    <a:pt x="0" y="169"/>
                  </a:cubicBezTo>
                  <a:cubicBezTo>
                    <a:pt x="37" y="169"/>
                    <a:pt x="37" y="169"/>
                    <a:pt x="37" y="169"/>
                  </a:cubicBezTo>
                  <a:cubicBezTo>
                    <a:pt x="37" y="352"/>
                    <a:pt x="37" y="352"/>
                    <a:pt x="37" y="352"/>
                  </a:cubicBezTo>
                  <a:cubicBezTo>
                    <a:pt x="105" y="352"/>
                    <a:pt x="105" y="352"/>
                    <a:pt x="105" y="352"/>
                  </a:cubicBezTo>
                  <a:cubicBezTo>
                    <a:pt x="105" y="169"/>
                    <a:pt x="105" y="169"/>
                    <a:pt x="105" y="169"/>
                  </a:cubicBezTo>
                  <a:cubicBezTo>
                    <a:pt x="160" y="169"/>
                    <a:pt x="160" y="169"/>
                    <a:pt x="160" y="169"/>
                  </a:cubicBezTo>
                  <a:cubicBezTo>
                    <a:pt x="163" y="117"/>
                    <a:pt x="163" y="117"/>
                    <a:pt x="163" y="117"/>
                  </a:cubicBezTo>
                  <a:cubicBezTo>
                    <a:pt x="105" y="117"/>
                    <a:pt x="105" y="117"/>
                    <a:pt x="105" y="117"/>
                  </a:cubicBezTo>
                  <a:cubicBezTo>
                    <a:pt x="105" y="75"/>
                    <a:pt x="105" y="75"/>
                    <a:pt x="105" y="75"/>
                  </a:cubicBezTo>
                  <a:cubicBezTo>
                    <a:pt x="105" y="62"/>
                    <a:pt x="114" y="56"/>
                    <a:pt x="132" y="56"/>
                  </a:cubicBezTo>
                  <a:close/>
                </a:path>
              </a:pathLst>
            </a:custGeom>
            <a:solidFill>
              <a:schemeClr val="l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086" name="Shape 1086"/>
            <p:cNvSpPr/>
            <p:nvPr/>
          </p:nvSpPr>
          <p:spPr>
            <a:xfrm>
              <a:off x="3334" y="2485"/>
              <a:ext cx="542" cy="440"/>
            </a:xfrm>
            <a:custGeom>
              <a:pathLst>
                <a:path extrusionOk="0" h="186" w="229">
                  <a:moveTo>
                    <a:pt x="223" y="3"/>
                  </a:moveTo>
                  <a:cubicBezTo>
                    <a:pt x="214" y="9"/>
                    <a:pt x="204" y="13"/>
                    <a:pt x="193" y="15"/>
                  </a:cubicBezTo>
                  <a:cubicBezTo>
                    <a:pt x="184" y="6"/>
                    <a:pt x="172" y="0"/>
                    <a:pt x="159" y="0"/>
                  </a:cubicBezTo>
                  <a:cubicBezTo>
                    <a:pt x="133" y="0"/>
                    <a:pt x="112" y="21"/>
                    <a:pt x="112" y="47"/>
                  </a:cubicBezTo>
                  <a:cubicBezTo>
                    <a:pt x="112" y="50"/>
                    <a:pt x="112" y="54"/>
                    <a:pt x="113" y="57"/>
                  </a:cubicBezTo>
                  <a:cubicBezTo>
                    <a:pt x="74" y="55"/>
                    <a:pt x="40" y="37"/>
                    <a:pt x="16" y="8"/>
                  </a:cubicBezTo>
                  <a:cubicBezTo>
                    <a:pt x="12" y="15"/>
                    <a:pt x="10" y="23"/>
                    <a:pt x="10" y="32"/>
                  </a:cubicBezTo>
                  <a:cubicBezTo>
                    <a:pt x="10" y="48"/>
                    <a:pt x="18" y="63"/>
                    <a:pt x="31" y="71"/>
                  </a:cubicBezTo>
                  <a:cubicBezTo>
                    <a:pt x="23" y="71"/>
                    <a:pt x="16" y="69"/>
                    <a:pt x="10" y="65"/>
                  </a:cubicBezTo>
                  <a:cubicBezTo>
                    <a:pt x="10" y="66"/>
                    <a:pt x="10" y="66"/>
                    <a:pt x="10" y="66"/>
                  </a:cubicBezTo>
                  <a:cubicBezTo>
                    <a:pt x="10" y="88"/>
                    <a:pt x="26" y="107"/>
                    <a:pt x="47" y="112"/>
                  </a:cubicBezTo>
                  <a:cubicBezTo>
                    <a:pt x="43" y="113"/>
                    <a:pt x="39" y="113"/>
                    <a:pt x="35" y="113"/>
                  </a:cubicBezTo>
                  <a:cubicBezTo>
                    <a:pt x="32" y="113"/>
                    <a:pt x="29" y="113"/>
                    <a:pt x="26" y="112"/>
                  </a:cubicBezTo>
                  <a:cubicBezTo>
                    <a:pt x="32" y="131"/>
                    <a:pt x="49" y="145"/>
                    <a:pt x="70" y="145"/>
                  </a:cubicBezTo>
                  <a:cubicBezTo>
                    <a:pt x="54" y="158"/>
                    <a:pt x="34" y="165"/>
                    <a:pt x="12" y="165"/>
                  </a:cubicBezTo>
                  <a:cubicBezTo>
                    <a:pt x="8" y="165"/>
                    <a:pt x="4" y="165"/>
                    <a:pt x="0" y="164"/>
                  </a:cubicBezTo>
                  <a:cubicBezTo>
                    <a:pt x="21" y="178"/>
                    <a:pt x="46" y="186"/>
                    <a:pt x="72" y="186"/>
                  </a:cubicBezTo>
                  <a:cubicBezTo>
                    <a:pt x="159" y="186"/>
                    <a:pt x="206" y="114"/>
                    <a:pt x="206" y="52"/>
                  </a:cubicBezTo>
                  <a:cubicBezTo>
                    <a:pt x="206" y="50"/>
                    <a:pt x="206" y="48"/>
                    <a:pt x="206" y="46"/>
                  </a:cubicBezTo>
                  <a:cubicBezTo>
                    <a:pt x="215" y="39"/>
                    <a:pt x="223" y="31"/>
                    <a:pt x="229" y="22"/>
                  </a:cubicBezTo>
                  <a:cubicBezTo>
                    <a:pt x="220" y="26"/>
                    <a:pt x="211" y="28"/>
                    <a:pt x="202" y="29"/>
                  </a:cubicBezTo>
                  <a:cubicBezTo>
                    <a:pt x="212" y="23"/>
                    <a:pt x="219" y="14"/>
                    <a:pt x="223" y="3"/>
                  </a:cubicBezTo>
                  <a:close/>
                </a:path>
              </a:pathLst>
            </a:custGeom>
            <a:solidFill>
              <a:schemeClr val="l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1087" name="Shape 1087"/>
          <p:cNvGrpSpPr/>
          <p:nvPr/>
        </p:nvGrpSpPr>
        <p:grpSpPr>
          <a:xfrm>
            <a:off x="5036155" y="4690137"/>
            <a:ext cx="784142" cy="523283"/>
            <a:chOff x="2031" y="953"/>
            <a:chExt cx="3615" cy="2412"/>
          </a:xfrm>
        </p:grpSpPr>
        <p:sp>
          <p:nvSpPr>
            <p:cNvPr id="1088" name="Shape 1088"/>
            <p:cNvSpPr/>
            <p:nvPr/>
          </p:nvSpPr>
          <p:spPr>
            <a:xfrm>
              <a:off x="4375" y="2776"/>
              <a:ext cx="299" cy="299"/>
            </a:xfrm>
            <a:prstGeom prst="ellipse">
              <a:avLst/>
            </a:prstGeom>
            <a:solidFill>
              <a:schemeClr val="lt2"/>
            </a:solidFill>
            <a:ln>
              <a:noFill/>
            </a:ln>
          </p:spPr>
          <p:txBody>
            <a:bodyPr anchorCtr="0" anchor="t" bIns="45700" lIns="91425" rIns="91425" tIns="45700">
              <a:noAutofit/>
            </a:bodyPr>
            <a:lstStyle/>
            <a:p>
              <a:pPr indent="0" lvl="0" marL="0" marR="0" rtl="0" algn="l">
                <a:spcBef>
                  <a:spcPts val="0"/>
                </a:spcBef>
                <a:buNone/>
              </a:pPr>
              <a:r>
                <a:t/>
              </a:r>
              <a:endParaRPr b="0" baseline="0" i="0" sz="3000" u="none" cap="none" strike="noStrike">
                <a:solidFill>
                  <a:schemeClr val="dk1"/>
                </a:solidFill>
                <a:latin typeface="Arial"/>
                <a:ea typeface="Arial"/>
                <a:cs typeface="Arial"/>
                <a:sym typeface="Arial"/>
              </a:endParaRPr>
            </a:p>
          </p:txBody>
        </p:sp>
        <p:sp>
          <p:nvSpPr>
            <p:cNvPr id="1089" name="Shape 1089"/>
            <p:cNvSpPr/>
            <p:nvPr/>
          </p:nvSpPr>
          <p:spPr>
            <a:xfrm>
              <a:off x="4697" y="2776"/>
              <a:ext cx="299" cy="299"/>
            </a:xfrm>
            <a:prstGeom prst="ellipse">
              <a:avLst/>
            </a:prstGeom>
            <a:solidFill>
              <a:schemeClr val="lt2"/>
            </a:solidFill>
            <a:ln>
              <a:noFill/>
            </a:ln>
          </p:spPr>
          <p:txBody>
            <a:bodyPr anchorCtr="0" anchor="t" bIns="45700" lIns="91425" rIns="91425" tIns="45700">
              <a:noAutofit/>
            </a:bodyPr>
            <a:lstStyle/>
            <a:p>
              <a:pPr indent="0" lvl="0" marL="0" marR="0" rtl="0" algn="l">
                <a:spcBef>
                  <a:spcPts val="0"/>
                </a:spcBef>
                <a:buNone/>
              </a:pPr>
              <a:r>
                <a:t/>
              </a:r>
              <a:endParaRPr b="0" baseline="0" i="0" sz="3000" u="none" cap="none" strike="noStrike">
                <a:solidFill>
                  <a:schemeClr val="dk1"/>
                </a:solidFill>
                <a:latin typeface="Arial"/>
                <a:ea typeface="Arial"/>
                <a:cs typeface="Arial"/>
                <a:sym typeface="Arial"/>
              </a:endParaRPr>
            </a:p>
          </p:txBody>
        </p:sp>
        <p:sp>
          <p:nvSpPr>
            <p:cNvPr id="1090" name="Shape 1090"/>
            <p:cNvSpPr/>
            <p:nvPr/>
          </p:nvSpPr>
          <p:spPr>
            <a:xfrm>
              <a:off x="5018" y="2776"/>
              <a:ext cx="299" cy="299"/>
            </a:xfrm>
            <a:prstGeom prst="ellipse">
              <a:avLst/>
            </a:prstGeom>
            <a:solidFill>
              <a:schemeClr val="lt2"/>
            </a:solidFill>
            <a:ln>
              <a:noFill/>
            </a:ln>
          </p:spPr>
          <p:txBody>
            <a:bodyPr anchorCtr="0" anchor="t" bIns="45700" lIns="91425" rIns="91425" tIns="45700">
              <a:noAutofit/>
            </a:bodyPr>
            <a:lstStyle/>
            <a:p>
              <a:pPr indent="0" lvl="0" marL="0" marR="0" rtl="0" algn="l">
                <a:spcBef>
                  <a:spcPts val="0"/>
                </a:spcBef>
                <a:buNone/>
              </a:pPr>
              <a:r>
                <a:t/>
              </a:r>
              <a:endParaRPr b="0" baseline="0" i="0" sz="3000" u="none" cap="none" strike="noStrike">
                <a:solidFill>
                  <a:schemeClr val="dk1"/>
                </a:solidFill>
                <a:latin typeface="Arial"/>
                <a:ea typeface="Arial"/>
                <a:cs typeface="Arial"/>
                <a:sym typeface="Arial"/>
              </a:endParaRPr>
            </a:p>
          </p:txBody>
        </p:sp>
        <p:sp>
          <p:nvSpPr>
            <p:cNvPr id="1091" name="Shape 1091"/>
            <p:cNvSpPr/>
            <p:nvPr/>
          </p:nvSpPr>
          <p:spPr>
            <a:xfrm>
              <a:off x="2656" y="1293"/>
              <a:ext cx="484" cy="552"/>
            </a:xfrm>
            <a:custGeom>
              <a:pathLst>
                <a:path extrusionOk="0" h="233" w="205">
                  <a:moveTo>
                    <a:pt x="99" y="0"/>
                  </a:moveTo>
                  <a:cubicBezTo>
                    <a:pt x="59" y="0"/>
                    <a:pt x="0" y="27"/>
                    <a:pt x="0" y="74"/>
                  </a:cubicBezTo>
                  <a:cubicBezTo>
                    <a:pt x="0" y="94"/>
                    <a:pt x="11" y="106"/>
                    <a:pt x="27" y="106"/>
                  </a:cubicBezTo>
                  <a:cubicBezTo>
                    <a:pt x="55" y="106"/>
                    <a:pt x="61" y="62"/>
                    <a:pt x="99" y="62"/>
                  </a:cubicBezTo>
                  <a:cubicBezTo>
                    <a:pt x="117" y="62"/>
                    <a:pt x="136" y="76"/>
                    <a:pt x="136" y="96"/>
                  </a:cubicBezTo>
                  <a:cubicBezTo>
                    <a:pt x="136" y="122"/>
                    <a:pt x="118" y="129"/>
                    <a:pt x="100" y="134"/>
                  </a:cubicBezTo>
                  <a:cubicBezTo>
                    <a:pt x="82" y="139"/>
                    <a:pt x="64" y="141"/>
                    <a:pt x="64" y="157"/>
                  </a:cubicBezTo>
                  <a:cubicBezTo>
                    <a:pt x="64" y="202"/>
                    <a:pt x="64" y="202"/>
                    <a:pt x="64" y="202"/>
                  </a:cubicBezTo>
                  <a:cubicBezTo>
                    <a:pt x="64" y="220"/>
                    <a:pt x="76" y="233"/>
                    <a:pt x="96" y="233"/>
                  </a:cubicBezTo>
                  <a:cubicBezTo>
                    <a:pt x="115" y="233"/>
                    <a:pt x="128" y="220"/>
                    <a:pt x="128" y="202"/>
                  </a:cubicBezTo>
                  <a:cubicBezTo>
                    <a:pt x="128" y="186"/>
                    <a:pt x="128" y="186"/>
                    <a:pt x="128" y="186"/>
                  </a:cubicBezTo>
                  <a:cubicBezTo>
                    <a:pt x="174" y="174"/>
                    <a:pt x="205" y="145"/>
                    <a:pt x="205" y="96"/>
                  </a:cubicBezTo>
                  <a:cubicBezTo>
                    <a:pt x="205" y="36"/>
                    <a:pt x="156" y="0"/>
                    <a:pt x="99" y="0"/>
                  </a:cubicBezTo>
                  <a:close/>
                </a:path>
              </a:pathLst>
            </a:custGeom>
            <a:solidFill>
              <a:schemeClr val="lt2"/>
            </a:solidFill>
            <a:ln>
              <a:noFill/>
            </a:ln>
          </p:spPr>
          <p:txBody>
            <a:bodyPr anchorCtr="0" anchor="t" bIns="45700" lIns="91425" rIns="91425" tIns="45700">
              <a:noAutofit/>
            </a:bodyPr>
            <a:lstStyle/>
            <a:p>
              <a:pPr indent="0" lvl="0" marL="0" marR="0" rtl="0" algn="l">
                <a:spcBef>
                  <a:spcPts val="0"/>
                </a:spcBef>
                <a:buNone/>
              </a:pPr>
              <a:r>
                <a:t/>
              </a:r>
              <a:endParaRPr b="0" baseline="0" i="0" sz="3000" u="none" cap="none" strike="noStrike">
                <a:solidFill>
                  <a:schemeClr val="dk1"/>
                </a:solidFill>
                <a:latin typeface="Arial"/>
                <a:ea typeface="Arial"/>
                <a:cs typeface="Arial"/>
                <a:sym typeface="Arial"/>
              </a:endParaRPr>
            </a:p>
          </p:txBody>
        </p:sp>
        <p:sp>
          <p:nvSpPr>
            <p:cNvPr id="1092" name="Shape 1092"/>
            <p:cNvSpPr/>
            <p:nvPr/>
          </p:nvSpPr>
          <p:spPr>
            <a:xfrm>
              <a:off x="2801" y="1906"/>
              <a:ext cx="299" cy="299"/>
            </a:xfrm>
            <a:prstGeom prst="ellipse">
              <a:avLst/>
            </a:prstGeom>
            <a:solidFill>
              <a:schemeClr val="lt2"/>
            </a:solidFill>
            <a:ln>
              <a:noFill/>
            </a:ln>
          </p:spPr>
          <p:txBody>
            <a:bodyPr anchorCtr="0" anchor="t" bIns="45700" lIns="91425" rIns="91425" tIns="45700">
              <a:noAutofit/>
            </a:bodyPr>
            <a:lstStyle/>
            <a:p>
              <a:pPr indent="0" lvl="0" marL="0" marR="0" rtl="0" algn="l">
                <a:spcBef>
                  <a:spcPts val="0"/>
                </a:spcBef>
                <a:buNone/>
              </a:pPr>
              <a:r>
                <a:t/>
              </a:r>
              <a:endParaRPr b="0" baseline="0" i="0" sz="3000" u="none" cap="none" strike="noStrike">
                <a:solidFill>
                  <a:schemeClr val="dk1"/>
                </a:solidFill>
                <a:latin typeface="Arial"/>
                <a:ea typeface="Arial"/>
                <a:cs typeface="Arial"/>
                <a:sym typeface="Arial"/>
              </a:endParaRPr>
            </a:p>
          </p:txBody>
        </p:sp>
        <p:sp>
          <p:nvSpPr>
            <p:cNvPr id="1093" name="Shape 1093"/>
            <p:cNvSpPr/>
            <p:nvPr/>
          </p:nvSpPr>
          <p:spPr>
            <a:xfrm>
              <a:off x="2031" y="953"/>
              <a:ext cx="1731" cy="1815"/>
            </a:xfrm>
            <a:custGeom>
              <a:pathLst>
                <a:path extrusionOk="0" h="766" w="732">
                  <a:moveTo>
                    <a:pt x="732" y="481"/>
                  </a:moveTo>
                  <a:cubicBezTo>
                    <a:pt x="732" y="133"/>
                    <a:pt x="732" y="133"/>
                    <a:pt x="732" y="133"/>
                  </a:cubicBezTo>
                  <a:cubicBezTo>
                    <a:pt x="732" y="60"/>
                    <a:pt x="672" y="0"/>
                    <a:pt x="599" y="0"/>
                  </a:cubicBezTo>
                  <a:cubicBezTo>
                    <a:pt x="134" y="0"/>
                    <a:pt x="134" y="0"/>
                    <a:pt x="134" y="0"/>
                  </a:cubicBezTo>
                  <a:cubicBezTo>
                    <a:pt x="60" y="0"/>
                    <a:pt x="0" y="60"/>
                    <a:pt x="0" y="133"/>
                  </a:cubicBezTo>
                  <a:cubicBezTo>
                    <a:pt x="0" y="481"/>
                    <a:pt x="0" y="481"/>
                    <a:pt x="0" y="481"/>
                  </a:cubicBezTo>
                  <a:cubicBezTo>
                    <a:pt x="0" y="555"/>
                    <a:pt x="60" y="615"/>
                    <a:pt x="134" y="615"/>
                  </a:cubicBezTo>
                  <a:cubicBezTo>
                    <a:pt x="188" y="615"/>
                    <a:pt x="188" y="615"/>
                    <a:pt x="188" y="615"/>
                  </a:cubicBezTo>
                  <a:cubicBezTo>
                    <a:pt x="192" y="619"/>
                    <a:pt x="196" y="623"/>
                    <a:pt x="199" y="628"/>
                  </a:cubicBezTo>
                  <a:cubicBezTo>
                    <a:pt x="296" y="739"/>
                    <a:pt x="296" y="739"/>
                    <a:pt x="296" y="739"/>
                  </a:cubicBezTo>
                  <a:cubicBezTo>
                    <a:pt x="319" y="766"/>
                    <a:pt x="338" y="759"/>
                    <a:pt x="338" y="723"/>
                  </a:cubicBezTo>
                  <a:cubicBezTo>
                    <a:pt x="338" y="648"/>
                    <a:pt x="338" y="648"/>
                    <a:pt x="338" y="648"/>
                  </a:cubicBezTo>
                  <a:cubicBezTo>
                    <a:pt x="338" y="636"/>
                    <a:pt x="338" y="625"/>
                    <a:pt x="339" y="615"/>
                  </a:cubicBezTo>
                  <a:cubicBezTo>
                    <a:pt x="599" y="615"/>
                    <a:pt x="599" y="615"/>
                    <a:pt x="599" y="615"/>
                  </a:cubicBezTo>
                  <a:cubicBezTo>
                    <a:pt x="672" y="615"/>
                    <a:pt x="732" y="555"/>
                    <a:pt x="732" y="481"/>
                  </a:cubicBezTo>
                  <a:close/>
                  <a:moveTo>
                    <a:pt x="110" y="481"/>
                  </a:moveTo>
                  <a:cubicBezTo>
                    <a:pt x="110" y="133"/>
                    <a:pt x="110" y="133"/>
                    <a:pt x="110" y="133"/>
                  </a:cubicBezTo>
                  <a:cubicBezTo>
                    <a:pt x="110" y="120"/>
                    <a:pt x="121" y="109"/>
                    <a:pt x="134" y="109"/>
                  </a:cubicBezTo>
                  <a:cubicBezTo>
                    <a:pt x="599" y="109"/>
                    <a:pt x="599" y="109"/>
                    <a:pt x="599" y="109"/>
                  </a:cubicBezTo>
                  <a:cubicBezTo>
                    <a:pt x="612" y="109"/>
                    <a:pt x="623" y="120"/>
                    <a:pt x="623" y="133"/>
                  </a:cubicBezTo>
                  <a:cubicBezTo>
                    <a:pt x="623" y="481"/>
                    <a:pt x="623" y="481"/>
                    <a:pt x="623" y="481"/>
                  </a:cubicBezTo>
                  <a:cubicBezTo>
                    <a:pt x="623" y="495"/>
                    <a:pt x="612" y="506"/>
                    <a:pt x="599" y="506"/>
                  </a:cubicBezTo>
                  <a:cubicBezTo>
                    <a:pt x="134" y="506"/>
                    <a:pt x="134" y="506"/>
                    <a:pt x="134" y="506"/>
                  </a:cubicBezTo>
                  <a:cubicBezTo>
                    <a:pt x="121" y="506"/>
                    <a:pt x="110" y="495"/>
                    <a:pt x="110" y="481"/>
                  </a:cubicBezTo>
                  <a:close/>
                </a:path>
              </a:pathLst>
            </a:custGeom>
            <a:solidFill>
              <a:schemeClr val="lt2"/>
            </a:solidFill>
            <a:ln>
              <a:noFill/>
            </a:ln>
          </p:spPr>
          <p:txBody>
            <a:bodyPr anchorCtr="0" anchor="t" bIns="45700" lIns="91425" rIns="91425" tIns="45700">
              <a:noAutofit/>
            </a:bodyPr>
            <a:lstStyle/>
            <a:p>
              <a:pPr indent="0" lvl="0" marL="0" marR="0" rtl="0" algn="l">
                <a:spcBef>
                  <a:spcPts val="0"/>
                </a:spcBef>
                <a:buNone/>
              </a:pPr>
              <a:r>
                <a:t/>
              </a:r>
              <a:endParaRPr b="0" baseline="0" i="0" sz="3000" u="none" cap="none" strike="noStrike">
                <a:solidFill>
                  <a:schemeClr val="dk1"/>
                </a:solidFill>
                <a:latin typeface="Arial"/>
                <a:ea typeface="Arial"/>
                <a:cs typeface="Arial"/>
                <a:sym typeface="Arial"/>
              </a:endParaRPr>
            </a:p>
          </p:txBody>
        </p:sp>
        <p:sp>
          <p:nvSpPr>
            <p:cNvPr id="1094" name="Shape 1094"/>
            <p:cNvSpPr/>
            <p:nvPr/>
          </p:nvSpPr>
          <p:spPr>
            <a:xfrm>
              <a:off x="3540" y="1909"/>
              <a:ext cx="2107" cy="1457"/>
            </a:xfrm>
            <a:custGeom>
              <a:pathLst>
                <a:path extrusionOk="0" h="615" w="891">
                  <a:moveTo>
                    <a:pt x="758" y="0"/>
                  </a:moveTo>
                  <a:cubicBezTo>
                    <a:pt x="293" y="0"/>
                    <a:pt x="293" y="0"/>
                    <a:pt x="293" y="0"/>
                  </a:cubicBezTo>
                  <a:cubicBezTo>
                    <a:pt x="219" y="0"/>
                    <a:pt x="159" y="60"/>
                    <a:pt x="159" y="133"/>
                  </a:cubicBezTo>
                  <a:cubicBezTo>
                    <a:pt x="159" y="317"/>
                    <a:pt x="159" y="317"/>
                    <a:pt x="159" y="317"/>
                  </a:cubicBezTo>
                  <a:cubicBezTo>
                    <a:pt x="151" y="317"/>
                    <a:pt x="142" y="317"/>
                    <a:pt x="132" y="317"/>
                  </a:cubicBezTo>
                  <a:cubicBezTo>
                    <a:pt x="48" y="317"/>
                    <a:pt x="48" y="317"/>
                    <a:pt x="48" y="317"/>
                  </a:cubicBezTo>
                  <a:cubicBezTo>
                    <a:pt x="8" y="317"/>
                    <a:pt x="0" y="339"/>
                    <a:pt x="30" y="365"/>
                  </a:cubicBezTo>
                  <a:cubicBezTo>
                    <a:pt x="155" y="474"/>
                    <a:pt x="155" y="474"/>
                    <a:pt x="155" y="474"/>
                  </a:cubicBezTo>
                  <a:cubicBezTo>
                    <a:pt x="157" y="475"/>
                    <a:pt x="158" y="476"/>
                    <a:pt x="159" y="478"/>
                  </a:cubicBezTo>
                  <a:cubicBezTo>
                    <a:pt x="159" y="482"/>
                    <a:pt x="159" y="482"/>
                    <a:pt x="159" y="482"/>
                  </a:cubicBezTo>
                  <a:cubicBezTo>
                    <a:pt x="159" y="555"/>
                    <a:pt x="219" y="615"/>
                    <a:pt x="293" y="615"/>
                  </a:cubicBezTo>
                  <a:cubicBezTo>
                    <a:pt x="758" y="615"/>
                    <a:pt x="758" y="615"/>
                    <a:pt x="758" y="615"/>
                  </a:cubicBezTo>
                  <a:cubicBezTo>
                    <a:pt x="831" y="615"/>
                    <a:pt x="891" y="555"/>
                    <a:pt x="891" y="482"/>
                  </a:cubicBezTo>
                  <a:cubicBezTo>
                    <a:pt x="891" y="133"/>
                    <a:pt x="891" y="133"/>
                    <a:pt x="891" y="133"/>
                  </a:cubicBezTo>
                  <a:cubicBezTo>
                    <a:pt x="891" y="60"/>
                    <a:pt x="831" y="0"/>
                    <a:pt x="758" y="0"/>
                  </a:cubicBezTo>
                  <a:close/>
                  <a:moveTo>
                    <a:pt x="782" y="482"/>
                  </a:moveTo>
                  <a:cubicBezTo>
                    <a:pt x="782" y="495"/>
                    <a:pt x="771" y="506"/>
                    <a:pt x="758" y="506"/>
                  </a:cubicBezTo>
                  <a:cubicBezTo>
                    <a:pt x="293" y="506"/>
                    <a:pt x="293" y="506"/>
                    <a:pt x="293" y="506"/>
                  </a:cubicBezTo>
                  <a:cubicBezTo>
                    <a:pt x="279" y="506"/>
                    <a:pt x="269" y="495"/>
                    <a:pt x="269" y="482"/>
                  </a:cubicBezTo>
                  <a:cubicBezTo>
                    <a:pt x="269" y="133"/>
                    <a:pt x="269" y="133"/>
                    <a:pt x="269" y="133"/>
                  </a:cubicBezTo>
                  <a:cubicBezTo>
                    <a:pt x="269" y="120"/>
                    <a:pt x="279" y="109"/>
                    <a:pt x="293" y="109"/>
                  </a:cubicBezTo>
                  <a:cubicBezTo>
                    <a:pt x="758" y="109"/>
                    <a:pt x="758" y="109"/>
                    <a:pt x="758" y="109"/>
                  </a:cubicBezTo>
                  <a:cubicBezTo>
                    <a:pt x="771" y="109"/>
                    <a:pt x="782" y="120"/>
                    <a:pt x="782" y="133"/>
                  </a:cubicBezTo>
                  <a:lnTo>
                    <a:pt x="782" y="482"/>
                  </a:lnTo>
                  <a:close/>
                </a:path>
              </a:pathLst>
            </a:custGeom>
            <a:solidFill>
              <a:schemeClr val="lt2"/>
            </a:solidFill>
            <a:ln>
              <a:noFill/>
            </a:ln>
          </p:spPr>
          <p:txBody>
            <a:bodyPr anchorCtr="0" anchor="t" bIns="45700" lIns="91425" rIns="91425" tIns="45700">
              <a:noAutofit/>
            </a:bodyPr>
            <a:lstStyle/>
            <a:p>
              <a:pPr indent="0" lvl="0" marL="0" marR="0" rtl="0" algn="l">
                <a:spcBef>
                  <a:spcPts val="0"/>
                </a:spcBef>
                <a:buNone/>
              </a:pPr>
              <a:r>
                <a:t/>
              </a:r>
              <a:endParaRPr b="0" baseline="0" i="0" sz="3000" u="none" cap="none" strike="noStrike">
                <a:solidFill>
                  <a:schemeClr val="dk1"/>
                </a:solidFill>
                <a:latin typeface="Arial"/>
                <a:ea typeface="Arial"/>
                <a:cs typeface="Arial"/>
                <a:sym typeface="Arial"/>
              </a:endParaRPr>
            </a:p>
          </p:txBody>
        </p:sp>
      </p:grpSp>
      <p:sp>
        <p:nvSpPr>
          <p:cNvPr id="1095" name="Shape 1095"/>
          <p:cNvSpPr/>
          <p:nvPr/>
        </p:nvSpPr>
        <p:spPr>
          <a:xfrm>
            <a:off x="6210460" y="4303680"/>
            <a:ext cx="1103411" cy="1113270"/>
          </a:xfrm>
          <a:custGeom>
            <a:pathLst>
              <a:path extrusionOk="0" h="1241" w="1230">
                <a:moveTo>
                  <a:pt x="1035" y="415"/>
                </a:moveTo>
                <a:cubicBezTo>
                  <a:pt x="932" y="415"/>
                  <a:pt x="847" y="496"/>
                  <a:pt x="839" y="598"/>
                </a:cubicBezTo>
                <a:cubicBezTo>
                  <a:pt x="801" y="598"/>
                  <a:pt x="801" y="598"/>
                  <a:pt x="801" y="598"/>
                </a:cubicBezTo>
                <a:cubicBezTo>
                  <a:pt x="791" y="512"/>
                  <a:pt x="723" y="444"/>
                  <a:pt x="637" y="434"/>
                </a:cubicBezTo>
                <a:cubicBezTo>
                  <a:pt x="637" y="394"/>
                  <a:pt x="637" y="394"/>
                  <a:pt x="637" y="394"/>
                </a:cubicBezTo>
                <a:cubicBezTo>
                  <a:pt x="734" y="383"/>
                  <a:pt x="810" y="299"/>
                  <a:pt x="810" y="198"/>
                </a:cubicBezTo>
                <a:cubicBezTo>
                  <a:pt x="810" y="89"/>
                  <a:pt x="723" y="0"/>
                  <a:pt x="615" y="0"/>
                </a:cubicBezTo>
                <a:cubicBezTo>
                  <a:pt x="508" y="0"/>
                  <a:pt x="420" y="89"/>
                  <a:pt x="420" y="198"/>
                </a:cubicBezTo>
                <a:cubicBezTo>
                  <a:pt x="420" y="299"/>
                  <a:pt x="496" y="383"/>
                  <a:pt x="593" y="394"/>
                </a:cubicBezTo>
                <a:cubicBezTo>
                  <a:pt x="593" y="434"/>
                  <a:pt x="593" y="434"/>
                  <a:pt x="593" y="434"/>
                </a:cubicBezTo>
                <a:cubicBezTo>
                  <a:pt x="507" y="444"/>
                  <a:pt x="439" y="512"/>
                  <a:pt x="429" y="598"/>
                </a:cubicBezTo>
                <a:cubicBezTo>
                  <a:pt x="391" y="598"/>
                  <a:pt x="391" y="598"/>
                  <a:pt x="391" y="598"/>
                </a:cubicBezTo>
                <a:cubicBezTo>
                  <a:pt x="379" y="500"/>
                  <a:pt x="296" y="424"/>
                  <a:pt x="196" y="424"/>
                </a:cubicBezTo>
                <a:cubicBezTo>
                  <a:pt x="88" y="424"/>
                  <a:pt x="0" y="513"/>
                  <a:pt x="0" y="622"/>
                </a:cubicBezTo>
                <a:cubicBezTo>
                  <a:pt x="0" y="732"/>
                  <a:pt x="88" y="821"/>
                  <a:pt x="196" y="821"/>
                </a:cubicBezTo>
                <a:cubicBezTo>
                  <a:pt x="297" y="821"/>
                  <a:pt x="381" y="743"/>
                  <a:pt x="391" y="642"/>
                </a:cubicBezTo>
                <a:cubicBezTo>
                  <a:pt x="429" y="642"/>
                  <a:pt x="429" y="642"/>
                  <a:pt x="429" y="642"/>
                </a:cubicBezTo>
                <a:cubicBezTo>
                  <a:pt x="439" y="728"/>
                  <a:pt x="507" y="796"/>
                  <a:pt x="593" y="806"/>
                </a:cubicBezTo>
                <a:cubicBezTo>
                  <a:pt x="593" y="847"/>
                  <a:pt x="593" y="847"/>
                  <a:pt x="593" y="847"/>
                </a:cubicBezTo>
                <a:cubicBezTo>
                  <a:pt x="496" y="858"/>
                  <a:pt x="420" y="942"/>
                  <a:pt x="420" y="1043"/>
                </a:cubicBezTo>
                <a:cubicBezTo>
                  <a:pt x="420" y="1152"/>
                  <a:pt x="508" y="1241"/>
                  <a:pt x="615" y="1241"/>
                </a:cubicBezTo>
                <a:cubicBezTo>
                  <a:pt x="723" y="1241"/>
                  <a:pt x="810" y="1152"/>
                  <a:pt x="810" y="1043"/>
                </a:cubicBezTo>
                <a:cubicBezTo>
                  <a:pt x="810" y="942"/>
                  <a:pt x="734" y="858"/>
                  <a:pt x="637" y="847"/>
                </a:cubicBezTo>
                <a:cubicBezTo>
                  <a:pt x="637" y="806"/>
                  <a:pt x="637" y="806"/>
                  <a:pt x="637" y="806"/>
                </a:cubicBezTo>
                <a:cubicBezTo>
                  <a:pt x="723" y="796"/>
                  <a:pt x="791" y="728"/>
                  <a:pt x="801" y="642"/>
                </a:cubicBezTo>
                <a:cubicBezTo>
                  <a:pt x="841" y="642"/>
                  <a:pt x="841" y="642"/>
                  <a:pt x="841" y="642"/>
                </a:cubicBezTo>
                <a:cubicBezTo>
                  <a:pt x="854" y="739"/>
                  <a:pt x="936" y="813"/>
                  <a:pt x="1035" y="813"/>
                </a:cubicBezTo>
                <a:cubicBezTo>
                  <a:pt x="1143" y="813"/>
                  <a:pt x="1230" y="723"/>
                  <a:pt x="1230" y="614"/>
                </a:cubicBezTo>
                <a:cubicBezTo>
                  <a:pt x="1230" y="504"/>
                  <a:pt x="1143" y="415"/>
                  <a:pt x="1035" y="415"/>
                </a:cubicBezTo>
                <a:close/>
                <a:moveTo>
                  <a:pt x="324" y="686"/>
                </a:moveTo>
                <a:cubicBezTo>
                  <a:pt x="324" y="686"/>
                  <a:pt x="324" y="685"/>
                  <a:pt x="324" y="685"/>
                </a:cubicBezTo>
                <a:cubicBezTo>
                  <a:pt x="322" y="671"/>
                  <a:pt x="315" y="664"/>
                  <a:pt x="301" y="659"/>
                </a:cubicBezTo>
                <a:cubicBezTo>
                  <a:pt x="292" y="656"/>
                  <a:pt x="254" y="648"/>
                  <a:pt x="226" y="642"/>
                </a:cubicBezTo>
                <a:cubicBezTo>
                  <a:pt x="227" y="640"/>
                  <a:pt x="227" y="638"/>
                  <a:pt x="228" y="635"/>
                </a:cubicBezTo>
                <a:cubicBezTo>
                  <a:pt x="240" y="621"/>
                  <a:pt x="248" y="598"/>
                  <a:pt x="248" y="573"/>
                </a:cubicBezTo>
                <a:cubicBezTo>
                  <a:pt x="248" y="530"/>
                  <a:pt x="242" y="494"/>
                  <a:pt x="196" y="494"/>
                </a:cubicBezTo>
                <a:cubicBezTo>
                  <a:pt x="150" y="494"/>
                  <a:pt x="143" y="530"/>
                  <a:pt x="143" y="573"/>
                </a:cubicBezTo>
                <a:cubicBezTo>
                  <a:pt x="143" y="598"/>
                  <a:pt x="151" y="621"/>
                  <a:pt x="164" y="635"/>
                </a:cubicBezTo>
                <a:cubicBezTo>
                  <a:pt x="164" y="638"/>
                  <a:pt x="165" y="640"/>
                  <a:pt x="165" y="642"/>
                </a:cubicBezTo>
                <a:cubicBezTo>
                  <a:pt x="137" y="648"/>
                  <a:pt x="99" y="656"/>
                  <a:pt x="90" y="659"/>
                </a:cubicBezTo>
                <a:cubicBezTo>
                  <a:pt x="76" y="664"/>
                  <a:pt x="70" y="671"/>
                  <a:pt x="67" y="685"/>
                </a:cubicBezTo>
                <a:cubicBezTo>
                  <a:pt x="67" y="685"/>
                  <a:pt x="67" y="685"/>
                  <a:pt x="67" y="685"/>
                </a:cubicBezTo>
                <a:cubicBezTo>
                  <a:pt x="58" y="666"/>
                  <a:pt x="53" y="645"/>
                  <a:pt x="53" y="622"/>
                </a:cubicBezTo>
                <a:cubicBezTo>
                  <a:pt x="53" y="542"/>
                  <a:pt x="117" y="477"/>
                  <a:pt x="196" y="477"/>
                </a:cubicBezTo>
                <a:cubicBezTo>
                  <a:pt x="275" y="477"/>
                  <a:pt x="339" y="542"/>
                  <a:pt x="339" y="622"/>
                </a:cubicBezTo>
                <a:cubicBezTo>
                  <a:pt x="339" y="645"/>
                  <a:pt x="334" y="667"/>
                  <a:pt x="324" y="686"/>
                </a:cubicBezTo>
                <a:close/>
                <a:moveTo>
                  <a:pt x="726" y="537"/>
                </a:moveTo>
                <a:cubicBezTo>
                  <a:pt x="722" y="557"/>
                  <a:pt x="716" y="574"/>
                  <a:pt x="708" y="590"/>
                </a:cubicBezTo>
                <a:cubicBezTo>
                  <a:pt x="692" y="573"/>
                  <a:pt x="671" y="559"/>
                  <a:pt x="648" y="548"/>
                </a:cubicBezTo>
                <a:cubicBezTo>
                  <a:pt x="648" y="547"/>
                  <a:pt x="648" y="546"/>
                  <a:pt x="648" y="546"/>
                </a:cubicBezTo>
                <a:cubicBezTo>
                  <a:pt x="648" y="542"/>
                  <a:pt x="647" y="538"/>
                  <a:pt x="646" y="535"/>
                </a:cubicBezTo>
                <a:cubicBezTo>
                  <a:pt x="658" y="523"/>
                  <a:pt x="672" y="512"/>
                  <a:pt x="688" y="502"/>
                </a:cubicBezTo>
                <a:cubicBezTo>
                  <a:pt x="703" y="511"/>
                  <a:pt x="716" y="523"/>
                  <a:pt x="726" y="537"/>
                </a:cubicBezTo>
                <a:close/>
                <a:moveTo>
                  <a:pt x="699" y="608"/>
                </a:moveTo>
                <a:cubicBezTo>
                  <a:pt x="690" y="623"/>
                  <a:pt x="681" y="636"/>
                  <a:pt x="670" y="648"/>
                </a:cubicBezTo>
                <a:cubicBezTo>
                  <a:pt x="667" y="647"/>
                  <a:pt x="665" y="647"/>
                  <a:pt x="662" y="647"/>
                </a:cubicBezTo>
                <a:cubicBezTo>
                  <a:pt x="656" y="647"/>
                  <a:pt x="652" y="648"/>
                  <a:pt x="647" y="650"/>
                </a:cubicBezTo>
                <a:cubicBezTo>
                  <a:pt x="631" y="638"/>
                  <a:pt x="614" y="629"/>
                  <a:pt x="595" y="623"/>
                </a:cubicBezTo>
                <a:cubicBezTo>
                  <a:pt x="595" y="622"/>
                  <a:pt x="595" y="620"/>
                  <a:pt x="596" y="619"/>
                </a:cubicBezTo>
                <a:cubicBezTo>
                  <a:pt x="599" y="605"/>
                  <a:pt x="605" y="591"/>
                  <a:pt x="612" y="578"/>
                </a:cubicBezTo>
                <a:cubicBezTo>
                  <a:pt x="613" y="578"/>
                  <a:pt x="614" y="578"/>
                  <a:pt x="615" y="578"/>
                </a:cubicBezTo>
                <a:cubicBezTo>
                  <a:pt x="625" y="578"/>
                  <a:pt x="635" y="573"/>
                  <a:pt x="640" y="566"/>
                </a:cubicBezTo>
                <a:cubicBezTo>
                  <a:pt x="664" y="577"/>
                  <a:pt x="683" y="591"/>
                  <a:pt x="699" y="608"/>
                </a:cubicBezTo>
                <a:close/>
                <a:moveTo>
                  <a:pt x="567" y="215"/>
                </a:moveTo>
                <a:cubicBezTo>
                  <a:pt x="572" y="217"/>
                  <a:pt x="578" y="219"/>
                  <a:pt x="585" y="220"/>
                </a:cubicBezTo>
                <a:cubicBezTo>
                  <a:pt x="585" y="221"/>
                  <a:pt x="585" y="221"/>
                  <a:pt x="585" y="221"/>
                </a:cubicBezTo>
                <a:cubicBezTo>
                  <a:pt x="557" y="227"/>
                  <a:pt x="533" y="235"/>
                  <a:pt x="524" y="238"/>
                </a:cubicBezTo>
                <a:cubicBezTo>
                  <a:pt x="510" y="243"/>
                  <a:pt x="505" y="250"/>
                  <a:pt x="501" y="264"/>
                </a:cubicBezTo>
                <a:cubicBezTo>
                  <a:pt x="500" y="267"/>
                  <a:pt x="498" y="272"/>
                  <a:pt x="497" y="277"/>
                </a:cubicBezTo>
                <a:cubicBezTo>
                  <a:pt x="482" y="254"/>
                  <a:pt x="473" y="227"/>
                  <a:pt x="473" y="198"/>
                </a:cubicBezTo>
                <a:cubicBezTo>
                  <a:pt x="473" y="118"/>
                  <a:pt x="537" y="53"/>
                  <a:pt x="615" y="53"/>
                </a:cubicBezTo>
                <a:cubicBezTo>
                  <a:pt x="694" y="53"/>
                  <a:pt x="757" y="118"/>
                  <a:pt x="757" y="198"/>
                </a:cubicBezTo>
                <a:cubicBezTo>
                  <a:pt x="757" y="227"/>
                  <a:pt x="749" y="254"/>
                  <a:pt x="734" y="277"/>
                </a:cubicBezTo>
                <a:cubicBezTo>
                  <a:pt x="732" y="272"/>
                  <a:pt x="730" y="267"/>
                  <a:pt x="729" y="264"/>
                </a:cubicBezTo>
                <a:cubicBezTo>
                  <a:pt x="725" y="250"/>
                  <a:pt x="721" y="243"/>
                  <a:pt x="707" y="238"/>
                </a:cubicBezTo>
                <a:cubicBezTo>
                  <a:pt x="698" y="235"/>
                  <a:pt x="674" y="227"/>
                  <a:pt x="645" y="221"/>
                </a:cubicBezTo>
                <a:cubicBezTo>
                  <a:pt x="645" y="221"/>
                  <a:pt x="646" y="221"/>
                  <a:pt x="646" y="220"/>
                </a:cubicBezTo>
                <a:cubicBezTo>
                  <a:pt x="653" y="219"/>
                  <a:pt x="659" y="217"/>
                  <a:pt x="664" y="215"/>
                </a:cubicBezTo>
                <a:cubicBezTo>
                  <a:pt x="679" y="207"/>
                  <a:pt x="691" y="111"/>
                  <a:pt x="646" y="83"/>
                </a:cubicBezTo>
                <a:cubicBezTo>
                  <a:pt x="639" y="77"/>
                  <a:pt x="629" y="74"/>
                  <a:pt x="616" y="74"/>
                </a:cubicBezTo>
                <a:cubicBezTo>
                  <a:pt x="616" y="74"/>
                  <a:pt x="616" y="74"/>
                  <a:pt x="616" y="74"/>
                </a:cubicBezTo>
                <a:cubicBezTo>
                  <a:pt x="616" y="74"/>
                  <a:pt x="615" y="74"/>
                  <a:pt x="615" y="74"/>
                </a:cubicBezTo>
                <a:cubicBezTo>
                  <a:pt x="615" y="74"/>
                  <a:pt x="615" y="74"/>
                  <a:pt x="615" y="74"/>
                </a:cubicBezTo>
                <a:cubicBezTo>
                  <a:pt x="600" y="74"/>
                  <a:pt x="589" y="78"/>
                  <a:pt x="582" y="85"/>
                </a:cubicBezTo>
                <a:cubicBezTo>
                  <a:pt x="540" y="116"/>
                  <a:pt x="553" y="207"/>
                  <a:pt x="567" y="215"/>
                </a:cubicBezTo>
                <a:close/>
                <a:moveTo>
                  <a:pt x="615" y="482"/>
                </a:moveTo>
                <a:cubicBezTo>
                  <a:pt x="634" y="482"/>
                  <a:pt x="651" y="485"/>
                  <a:pt x="668" y="492"/>
                </a:cubicBezTo>
                <a:cubicBezTo>
                  <a:pt x="655" y="501"/>
                  <a:pt x="644" y="510"/>
                  <a:pt x="634" y="519"/>
                </a:cubicBezTo>
                <a:cubicBezTo>
                  <a:pt x="629" y="516"/>
                  <a:pt x="622" y="513"/>
                  <a:pt x="615" y="513"/>
                </a:cubicBezTo>
                <a:cubicBezTo>
                  <a:pt x="604" y="513"/>
                  <a:pt x="594" y="519"/>
                  <a:pt x="588" y="528"/>
                </a:cubicBezTo>
                <a:cubicBezTo>
                  <a:pt x="566" y="524"/>
                  <a:pt x="546" y="522"/>
                  <a:pt x="528" y="521"/>
                </a:cubicBezTo>
                <a:cubicBezTo>
                  <a:pt x="528" y="519"/>
                  <a:pt x="527" y="516"/>
                  <a:pt x="527" y="514"/>
                </a:cubicBezTo>
                <a:cubicBezTo>
                  <a:pt x="551" y="494"/>
                  <a:pt x="582" y="482"/>
                  <a:pt x="615" y="482"/>
                </a:cubicBezTo>
                <a:close/>
                <a:moveTo>
                  <a:pt x="594" y="570"/>
                </a:moveTo>
                <a:cubicBezTo>
                  <a:pt x="587" y="584"/>
                  <a:pt x="581" y="599"/>
                  <a:pt x="577" y="614"/>
                </a:cubicBezTo>
                <a:cubicBezTo>
                  <a:pt x="576" y="616"/>
                  <a:pt x="576" y="617"/>
                  <a:pt x="576" y="618"/>
                </a:cubicBezTo>
                <a:cubicBezTo>
                  <a:pt x="566" y="616"/>
                  <a:pt x="556" y="615"/>
                  <a:pt x="546" y="615"/>
                </a:cubicBezTo>
                <a:cubicBezTo>
                  <a:pt x="544" y="611"/>
                  <a:pt x="542" y="609"/>
                  <a:pt x="538" y="607"/>
                </a:cubicBezTo>
                <a:cubicBezTo>
                  <a:pt x="538" y="597"/>
                  <a:pt x="538" y="586"/>
                  <a:pt x="537" y="575"/>
                </a:cubicBezTo>
                <a:cubicBezTo>
                  <a:pt x="536" y="563"/>
                  <a:pt x="534" y="551"/>
                  <a:pt x="532" y="541"/>
                </a:cubicBezTo>
                <a:cubicBezTo>
                  <a:pt x="548" y="542"/>
                  <a:pt x="565" y="544"/>
                  <a:pt x="583" y="547"/>
                </a:cubicBezTo>
                <a:cubicBezTo>
                  <a:pt x="584" y="557"/>
                  <a:pt x="588" y="565"/>
                  <a:pt x="594" y="570"/>
                </a:cubicBezTo>
                <a:close/>
                <a:moveTo>
                  <a:pt x="477" y="620"/>
                </a:moveTo>
                <a:cubicBezTo>
                  <a:pt x="477" y="591"/>
                  <a:pt x="486" y="563"/>
                  <a:pt x="502" y="540"/>
                </a:cubicBezTo>
                <a:cubicBezTo>
                  <a:pt x="505" y="540"/>
                  <a:pt x="509" y="540"/>
                  <a:pt x="512" y="540"/>
                </a:cubicBezTo>
                <a:cubicBezTo>
                  <a:pt x="516" y="559"/>
                  <a:pt x="519" y="582"/>
                  <a:pt x="519" y="607"/>
                </a:cubicBezTo>
                <a:cubicBezTo>
                  <a:pt x="515" y="609"/>
                  <a:pt x="512" y="613"/>
                  <a:pt x="510" y="617"/>
                </a:cubicBezTo>
                <a:cubicBezTo>
                  <a:pt x="497" y="619"/>
                  <a:pt x="486" y="622"/>
                  <a:pt x="477" y="625"/>
                </a:cubicBezTo>
                <a:cubicBezTo>
                  <a:pt x="477" y="624"/>
                  <a:pt x="477" y="622"/>
                  <a:pt x="477" y="620"/>
                </a:cubicBezTo>
                <a:close/>
                <a:moveTo>
                  <a:pt x="479" y="645"/>
                </a:moveTo>
                <a:cubicBezTo>
                  <a:pt x="488" y="642"/>
                  <a:pt x="499" y="639"/>
                  <a:pt x="513" y="637"/>
                </a:cubicBezTo>
                <a:cubicBezTo>
                  <a:pt x="514" y="638"/>
                  <a:pt x="515" y="640"/>
                  <a:pt x="517" y="641"/>
                </a:cubicBezTo>
                <a:cubicBezTo>
                  <a:pt x="514" y="660"/>
                  <a:pt x="510" y="680"/>
                  <a:pt x="502" y="699"/>
                </a:cubicBezTo>
                <a:cubicBezTo>
                  <a:pt x="490" y="683"/>
                  <a:pt x="483" y="665"/>
                  <a:pt x="479" y="645"/>
                </a:cubicBezTo>
                <a:close/>
                <a:moveTo>
                  <a:pt x="515" y="716"/>
                </a:moveTo>
                <a:cubicBezTo>
                  <a:pt x="526" y="694"/>
                  <a:pt x="533" y="670"/>
                  <a:pt x="536" y="643"/>
                </a:cubicBezTo>
                <a:cubicBezTo>
                  <a:pt x="540" y="642"/>
                  <a:pt x="544" y="638"/>
                  <a:pt x="546" y="634"/>
                </a:cubicBezTo>
                <a:cubicBezTo>
                  <a:pt x="555" y="635"/>
                  <a:pt x="564" y="636"/>
                  <a:pt x="573" y="637"/>
                </a:cubicBezTo>
                <a:cubicBezTo>
                  <a:pt x="569" y="666"/>
                  <a:pt x="572" y="693"/>
                  <a:pt x="578" y="716"/>
                </a:cubicBezTo>
                <a:cubicBezTo>
                  <a:pt x="561" y="724"/>
                  <a:pt x="547" y="730"/>
                  <a:pt x="536" y="734"/>
                </a:cubicBezTo>
                <a:cubicBezTo>
                  <a:pt x="528" y="728"/>
                  <a:pt x="521" y="723"/>
                  <a:pt x="515" y="716"/>
                </a:cubicBezTo>
                <a:close/>
                <a:moveTo>
                  <a:pt x="558" y="746"/>
                </a:moveTo>
                <a:cubicBezTo>
                  <a:pt x="565" y="743"/>
                  <a:pt x="574" y="740"/>
                  <a:pt x="583" y="735"/>
                </a:cubicBezTo>
                <a:cubicBezTo>
                  <a:pt x="586" y="743"/>
                  <a:pt x="588" y="750"/>
                  <a:pt x="591" y="757"/>
                </a:cubicBezTo>
                <a:cubicBezTo>
                  <a:pt x="579" y="755"/>
                  <a:pt x="568" y="751"/>
                  <a:pt x="558" y="746"/>
                </a:cubicBezTo>
                <a:close/>
                <a:moveTo>
                  <a:pt x="592" y="643"/>
                </a:moveTo>
                <a:cubicBezTo>
                  <a:pt x="606" y="648"/>
                  <a:pt x="621" y="655"/>
                  <a:pt x="634" y="664"/>
                </a:cubicBezTo>
                <a:cubicBezTo>
                  <a:pt x="632" y="668"/>
                  <a:pt x="631" y="673"/>
                  <a:pt x="631" y="677"/>
                </a:cubicBezTo>
                <a:cubicBezTo>
                  <a:pt x="631" y="679"/>
                  <a:pt x="631" y="681"/>
                  <a:pt x="631" y="683"/>
                </a:cubicBezTo>
                <a:cubicBezTo>
                  <a:pt x="620" y="692"/>
                  <a:pt x="607" y="700"/>
                  <a:pt x="596" y="707"/>
                </a:cubicBezTo>
                <a:cubicBezTo>
                  <a:pt x="591" y="688"/>
                  <a:pt x="589" y="666"/>
                  <a:pt x="592" y="643"/>
                </a:cubicBezTo>
                <a:close/>
                <a:moveTo>
                  <a:pt x="757" y="1043"/>
                </a:moveTo>
                <a:cubicBezTo>
                  <a:pt x="757" y="1072"/>
                  <a:pt x="749" y="1099"/>
                  <a:pt x="734" y="1122"/>
                </a:cubicBezTo>
                <a:cubicBezTo>
                  <a:pt x="732" y="1117"/>
                  <a:pt x="730" y="1112"/>
                  <a:pt x="729" y="1109"/>
                </a:cubicBezTo>
                <a:cubicBezTo>
                  <a:pt x="725" y="1095"/>
                  <a:pt x="721" y="1088"/>
                  <a:pt x="707" y="1083"/>
                </a:cubicBezTo>
                <a:cubicBezTo>
                  <a:pt x="698" y="1081"/>
                  <a:pt x="674" y="1072"/>
                  <a:pt x="645" y="1066"/>
                </a:cubicBezTo>
                <a:cubicBezTo>
                  <a:pt x="645" y="1066"/>
                  <a:pt x="646" y="1066"/>
                  <a:pt x="646" y="1066"/>
                </a:cubicBezTo>
                <a:cubicBezTo>
                  <a:pt x="653" y="1064"/>
                  <a:pt x="659" y="1063"/>
                  <a:pt x="664" y="1060"/>
                </a:cubicBezTo>
                <a:cubicBezTo>
                  <a:pt x="679" y="1052"/>
                  <a:pt x="691" y="957"/>
                  <a:pt x="646" y="928"/>
                </a:cubicBezTo>
                <a:cubicBezTo>
                  <a:pt x="639" y="923"/>
                  <a:pt x="629" y="920"/>
                  <a:pt x="616" y="920"/>
                </a:cubicBezTo>
                <a:cubicBezTo>
                  <a:pt x="616" y="920"/>
                  <a:pt x="616" y="920"/>
                  <a:pt x="616" y="920"/>
                </a:cubicBezTo>
                <a:cubicBezTo>
                  <a:pt x="616" y="920"/>
                  <a:pt x="615" y="920"/>
                  <a:pt x="615" y="920"/>
                </a:cubicBezTo>
                <a:cubicBezTo>
                  <a:pt x="615" y="920"/>
                  <a:pt x="615" y="920"/>
                  <a:pt x="615" y="920"/>
                </a:cubicBezTo>
                <a:cubicBezTo>
                  <a:pt x="600" y="920"/>
                  <a:pt x="589" y="924"/>
                  <a:pt x="582" y="930"/>
                </a:cubicBezTo>
                <a:cubicBezTo>
                  <a:pt x="540" y="962"/>
                  <a:pt x="553" y="1052"/>
                  <a:pt x="567" y="1060"/>
                </a:cubicBezTo>
                <a:cubicBezTo>
                  <a:pt x="572" y="1063"/>
                  <a:pt x="578" y="1064"/>
                  <a:pt x="585" y="1066"/>
                </a:cubicBezTo>
                <a:cubicBezTo>
                  <a:pt x="585" y="1066"/>
                  <a:pt x="585" y="1066"/>
                  <a:pt x="585" y="1066"/>
                </a:cubicBezTo>
                <a:cubicBezTo>
                  <a:pt x="557" y="1072"/>
                  <a:pt x="533" y="1081"/>
                  <a:pt x="524" y="1083"/>
                </a:cubicBezTo>
                <a:cubicBezTo>
                  <a:pt x="510" y="1088"/>
                  <a:pt x="505" y="1095"/>
                  <a:pt x="501" y="1109"/>
                </a:cubicBezTo>
                <a:cubicBezTo>
                  <a:pt x="500" y="1113"/>
                  <a:pt x="498" y="1117"/>
                  <a:pt x="497" y="1122"/>
                </a:cubicBezTo>
                <a:cubicBezTo>
                  <a:pt x="482" y="1099"/>
                  <a:pt x="473" y="1072"/>
                  <a:pt x="473" y="1043"/>
                </a:cubicBezTo>
                <a:cubicBezTo>
                  <a:pt x="473" y="963"/>
                  <a:pt x="537" y="898"/>
                  <a:pt x="615" y="898"/>
                </a:cubicBezTo>
                <a:cubicBezTo>
                  <a:pt x="694" y="898"/>
                  <a:pt x="757" y="963"/>
                  <a:pt x="757" y="1043"/>
                </a:cubicBezTo>
                <a:close/>
                <a:moveTo>
                  <a:pt x="615" y="759"/>
                </a:moveTo>
                <a:cubicBezTo>
                  <a:pt x="615" y="759"/>
                  <a:pt x="614" y="759"/>
                  <a:pt x="613" y="759"/>
                </a:cubicBezTo>
                <a:cubicBezTo>
                  <a:pt x="609" y="750"/>
                  <a:pt x="605" y="739"/>
                  <a:pt x="601" y="726"/>
                </a:cubicBezTo>
                <a:cubicBezTo>
                  <a:pt x="614" y="719"/>
                  <a:pt x="628" y="711"/>
                  <a:pt x="641" y="700"/>
                </a:cubicBezTo>
                <a:cubicBezTo>
                  <a:pt x="647" y="705"/>
                  <a:pt x="654" y="708"/>
                  <a:pt x="662" y="708"/>
                </a:cubicBezTo>
                <a:cubicBezTo>
                  <a:pt x="666" y="708"/>
                  <a:pt x="671" y="707"/>
                  <a:pt x="675" y="705"/>
                </a:cubicBezTo>
                <a:cubicBezTo>
                  <a:pt x="682" y="714"/>
                  <a:pt x="689" y="723"/>
                  <a:pt x="695" y="734"/>
                </a:cubicBezTo>
                <a:cubicBezTo>
                  <a:pt x="672" y="750"/>
                  <a:pt x="645" y="759"/>
                  <a:pt x="615" y="759"/>
                </a:cubicBezTo>
                <a:close/>
                <a:moveTo>
                  <a:pt x="710" y="721"/>
                </a:moveTo>
                <a:cubicBezTo>
                  <a:pt x="704" y="710"/>
                  <a:pt x="696" y="700"/>
                  <a:pt x="689" y="691"/>
                </a:cubicBezTo>
                <a:cubicBezTo>
                  <a:pt x="691" y="687"/>
                  <a:pt x="692" y="682"/>
                  <a:pt x="692" y="677"/>
                </a:cubicBezTo>
                <a:cubicBezTo>
                  <a:pt x="692" y="670"/>
                  <a:pt x="690" y="664"/>
                  <a:pt x="686" y="659"/>
                </a:cubicBezTo>
                <a:cubicBezTo>
                  <a:pt x="695" y="649"/>
                  <a:pt x="704" y="637"/>
                  <a:pt x="712" y="625"/>
                </a:cubicBezTo>
                <a:cubicBezTo>
                  <a:pt x="724" y="642"/>
                  <a:pt x="733" y="662"/>
                  <a:pt x="738" y="685"/>
                </a:cubicBezTo>
                <a:cubicBezTo>
                  <a:pt x="731" y="698"/>
                  <a:pt x="721" y="711"/>
                  <a:pt x="710" y="721"/>
                </a:cubicBezTo>
                <a:close/>
                <a:moveTo>
                  <a:pt x="749" y="655"/>
                </a:moveTo>
                <a:cubicBezTo>
                  <a:pt x="743" y="637"/>
                  <a:pt x="734" y="621"/>
                  <a:pt x="722" y="606"/>
                </a:cubicBezTo>
                <a:cubicBezTo>
                  <a:pt x="730" y="592"/>
                  <a:pt x="736" y="577"/>
                  <a:pt x="740" y="561"/>
                </a:cubicBezTo>
                <a:cubicBezTo>
                  <a:pt x="749" y="579"/>
                  <a:pt x="754" y="599"/>
                  <a:pt x="754" y="620"/>
                </a:cubicBezTo>
                <a:cubicBezTo>
                  <a:pt x="754" y="632"/>
                  <a:pt x="752" y="644"/>
                  <a:pt x="749" y="655"/>
                </a:cubicBezTo>
                <a:close/>
                <a:moveTo>
                  <a:pt x="1163" y="678"/>
                </a:moveTo>
                <a:cubicBezTo>
                  <a:pt x="1163" y="677"/>
                  <a:pt x="1163" y="677"/>
                  <a:pt x="1163" y="676"/>
                </a:cubicBezTo>
                <a:cubicBezTo>
                  <a:pt x="1160" y="662"/>
                  <a:pt x="1154" y="655"/>
                  <a:pt x="1140" y="650"/>
                </a:cubicBezTo>
                <a:cubicBezTo>
                  <a:pt x="1131" y="648"/>
                  <a:pt x="1093" y="639"/>
                  <a:pt x="1065" y="633"/>
                </a:cubicBezTo>
                <a:cubicBezTo>
                  <a:pt x="1065" y="631"/>
                  <a:pt x="1066" y="629"/>
                  <a:pt x="1066" y="627"/>
                </a:cubicBezTo>
                <a:cubicBezTo>
                  <a:pt x="1079" y="612"/>
                  <a:pt x="1087" y="590"/>
                  <a:pt x="1087" y="564"/>
                </a:cubicBezTo>
                <a:cubicBezTo>
                  <a:pt x="1087" y="521"/>
                  <a:pt x="1080" y="486"/>
                  <a:pt x="1034" y="486"/>
                </a:cubicBezTo>
                <a:cubicBezTo>
                  <a:pt x="988" y="486"/>
                  <a:pt x="982" y="521"/>
                  <a:pt x="982" y="564"/>
                </a:cubicBezTo>
                <a:cubicBezTo>
                  <a:pt x="982" y="590"/>
                  <a:pt x="990" y="612"/>
                  <a:pt x="1002" y="627"/>
                </a:cubicBezTo>
                <a:cubicBezTo>
                  <a:pt x="1003" y="629"/>
                  <a:pt x="1003" y="631"/>
                  <a:pt x="1004" y="633"/>
                </a:cubicBezTo>
                <a:cubicBezTo>
                  <a:pt x="976" y="639"/>
                  <a:pt x="938" y="648"/>
                  <a:pt x="929" y="650"/>
                </a:cubicBezTo>
                <a:cubicBezTo>
                  <a:pt x="914" y="655"/>
                  <a:pt x="908" y="662"/>
                  <a:pt x="906" y="676"/>
                </a:cubicBezTo>
                <a:cubicBezTo>
                  <a:pt x="906" y="676"/>
                  <a:pt x="906" y="677"/>
                  <a:pt x="906" y="677"/>
                </a:cubicBezTo>
                <a:cubicBezTo>
                  <a:pt x="897" y="658"/>
                  <a:pt x="892" y="636"/>
                  <a:pt x="892" y="614"/>
                </a:cubicBezTo>
                <a:cubicBezTo>
                  <a:pt x="892" y="533"/>
                  <a:pt x="956" y="468"/>
                  <a:pt x="1035" y="468"/>
                </a:cubicBezTo>
                <a:cubicBezTo>
                  <a:pt x="1113" y="468"/>
                  <a:pt x="1177" y="533"/>
                  <a:pt x="1177" y="614"/>
                </a:cubicBezTo>
                <a:cubicBezTo>
                  <a:pt x="1177" y="637"/>
                  <a:pt x="1172" y="658"/>
                  <a:pt x="1163" y="678"/>
                </a:cubicBezTo>
                <a:close/>
              </a:path>
            </a:pathLst>
          </a:custGeom>
          <a:solidFill>
            <a:schemeClr val="l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8" name="Shape 2138"/>
        <p:cNvGrpSpPr/>
        <p:nvPr/>
      </p:nvGrpSpPr>
      <p:grpSpPr>
        <a:xfrm>
          <a:off x="0" y="0"/>
          <a:ext cx="0" cy="0"/>
          <a:chOff x="0" y="0"/>
          <a:chExt cx="0" cy="0"/>
        </a:xfrm>
      </p:grpSpPr>
      <p:sp>
        <p:nvSpPr>
          <p:cNvPr id="2139" name="Shape 2139"/>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Text Styles</a:t>
            </a:r>
          </a:p>
        </p:txBody>
      </p:sp>
      <p:sp>
        <p:nvSpPr>
          <p:cNvPr id="2140" name="Shape 2140"/>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Ctrl+alt+C the text below to copy a text style; select the new text then click </a:t>
            </a:r>
            <a:br>
              <a:rPr b="0" baseline="0" i="0" lang="en-US" sz="2400" u="none" cap="none" strike="noStrike">
                <a:solidFill>
                  <a:schemeClr val="accent2"/>
                </a:solidFill>
                <a:latin typeface="Arial"/>
                <a:ea typeface="Arial"/>
                <a:cs typeface="Arial"/>
                <a:sym typeface="Arial"/>
              </a:rPr>
            </a:br>
            <a:r>
              <a:rPr b="0" baseline="0" i="0" lang="en-US" sz="2400" u="none" cap="none" strike="noStrike">
                <a:solidFill>
                  <a:schemeClr val="accent2"/>
                </a:solidFill>
                <a:latin typeface="Arial"/>
                <a:ea typeface="Arial"/>
                <a:cs typeface="Arial"/>
                <a:sym typeface="Arial"/>
              </a:rPr>
              <a:t>Ctrl+alt+V to paste the style</a:t>
            </a:r>
          </a:p>
        </p:txBody>
      </p:sp>
      <p:sp>
        <p:nvSpPr>
          <p:cNvPr id="2141" name="Shape 2141"/>
          <p:cNvSpPr txBox="1"/>
          <p:nvPr/>
        </p:nvSpPr>
        <p:spPr>
          <a:xfrm>
            <a:off x="338329" y="1769318"/>
            <a:ext cx="8778239" cy="830996"/>
          </a:xfrm>
          <a:prstGeom prst="rect">
            <a:avLst/>
          </a:prstGeom>
          <a:noFill/>
          <a:ln>
            <a:noFill/>
          </a:ln>
        </p:spPr>
        <p:txBody>
          <a:bodyPr anchorCtr="0" anchor="b" bIns="45700" lIns="9125" rIns="91425" tIns="45700">
            <a:noAutofit/>
          </a:bodyPr>
          <a:lstStyle/>
          <a:p>
            <a:pPr indent="0" lvl="0" marL="0" marR="0" rtl="0" algn="l">
              <a:spcBef>
                <a:spcPts val="0"/>
              </a:spcBef>
              <a:buSzPct val="25000"/>
              <a:buNone/>
            </a:pPr>
            <a:r>
              <a:rPr b="0" baseline="0" i="0" lang="en-US" sz="1600" u="none" cap="none" strike="noStrike">
                <a:solidFill>
                  <a:schemeClr val="accent2"/>
                </a:solidFill>
                <a:latin typeface="Arial"/>
                <a:ea typeface="Arial"/>
                <a:cs typeface="Arial"/>
                <a:sym typeface="Arial"/>
              </a:rPr>
              <a:t>Text styles can vary widely. The spacing between lines, paragraphs, and letters should organize the text into easily readable blocks, varied by the size of the font. Below are some text styles you can easily apply to your own text blocks.</a:t>
            </a:r>
          </a:p>
        </p:txBody>
      </p:sp>
      <p:cxnSp>
        <p:nvCxnSpPr>
          <p:cNvPr id="2142" name="Shape 2142"/>
          <p:cNvCxnSpPr/>
          <p:nvPr/>
        </p:nvCxnSpPr>
        <p:spPr>
          <a:xfrm>
            <a:off x="338328" y="2633896"/>
            <a:ext cx="11281378" cy="0"/>
          </a:xfrm>
          <a:prstGeom prst="straightConnector1">
            <a:avLst/>
          </a:prstGeom>
          <a:noFill/>
          <a:ln cap="flat" cmpd="sng" w="12700">
            <a:solidFill>
              <a:schemeClr val="accent2"/>
            </a:solidFill>
            <a:prstDash val="solid"/>
            <a:round/>
            <a:headEnd len="med" w="med" type="none"/>
            <a:tailEnd len="med" w="med" type="none"/>
          </a:ln>
        </p:spPr>
      </p:cxnSp>
      <p:sp>
        <p:nvSpPr>
          <p:cNvPr id="2143" name="Shape 2143"/>
          <p:cNvSpPr txBox="1"/>
          <p:nvPr/>
        </p:nvSpPr>
        <p:spPr>
          <a:xfrm>
            <a:off x="338328" y="2852142"/>
            <a:ext cx="2651760" cy="3195746"/>
          </a:xfrm>
          <a:prstGeom prst="rect">
            <a:avLst/>
          </a:prstGeom>
          <a:noFill/>
          <a:ln>
            <a:noFill/>
          </a:ln>
        </p:spPr>
        <p:txBody>
          <a:bodyPr anchorCtr="0" anchor="t" bIns="45700" lIns="9125" rIns="91425" tIns="45700">
            <a:noAutofit/>
          </a:bodyPr>
          <a:lstStyle/>
          <a:p>
            <a:pPr indent="0" lvl="0" marL="0" marR="0" rtl="0" algn="l">
              <a:spcBef>
                <a:spcPts val="0"/>
              </a:spcBef>
              <a:spcAft>
                <a:spcPts val="0"/>
              </a:spcAft>
              <a:buSzPct val="25000"/>
              <a:buNone/>
            </a:pPr>
            <a:r>
              <a:rPr b="0" baseline="0" i="0" lang="en-US" sz="1200" u="none" cap="none" strike="noStrike">
                <a:solidFill>
                  <a:schemeClr val="accent2"/>
                </a:solidFill>
                <a:latin typeface="Arial"/>
                <a:ea typeface="Arial"/>
                <a:cs typeface="Arial"/>
                <a:sym typeface="Arial"/>
              </a:rPr>
              <a:t>The text style is using the sixth color in the color palette. The line spacing is single line spacing. The space between the paragraphs is set to 6 before, and 6 after. </a:t>
            </a:r>
          </a:p>
          <a:p>
            <a:pPr indent="0" lvl="0" marL="0" marR="0" rtl="0" algn="l">
              <a:spcBef>
                <a:spcPts val="1300"/>
              </a:spcBef>
              <a:spcAft>
                <a:spcPts val="0"/>
              </a:spcAft>
              <a:buSzPct val="25000"/>
              <a:buNone/>
            </a:pPr>
            <a:r>
              <a:rPr b="0" baseline="0" i="0" lang="en-US" sz="1200" u="none" cap="none" strike="noStrike">
                <a:solidFill>
                  <a:schemeClr val="accent2"/>
                </a:solidFill>
                <a:latin typeface="Arial"/>
                <a:ea typeface="Arial"/>
                <a:cs typeface="Arial"/>
                <a:sym typeface="Arial"/>
              </a:rPr>
              <a:t>To copy the style of this text box to your text boxes, select the entire text box (not the text inside), and click Ctrl+alt+C to copy the entire box style (not just the text style). Then select your own entire text box, and click Ctrl+alt+V. </a:t>
            </a:r>
          </a:p>
          <a:p>
            <a:pPr indent="0" lvl="0" marL="0" marR="0" rtl="0" algn="l">
              <a:spcBef>
                <a:spcPts val="1300"/>
              </a:spcBef>
              <a:spcAft>
                <a:spcPts val="1000"/>
              </a:spcAft>
              <a:buSzPct val="25000"/>
              <a:buNone/>
            </a:pPr>
            <a:r>
              <a:rPr b="0" baseline="0" i="0" lang="en-US" sz="1200" u="none" cap="none" strike="noStrike">
                <a:solidFill>
                  <a:schemeClr val="accent2"/>
                </a:solidFill>
                <a:latin typeface="Arial"/>
                <a:ea typeface="Arial"/>
                <a:cs typeface="Arial"/>
                <a:sym typeface="Arial"/>
              </a:rPr>
              <a:t>If you select just your text and do the above, the paragraph spacing will not be copied.</a:t>
            </a:r>
          </a:p>
        </p:txBody>
      </p:sp>
      <p:sp>
        <p:nvSpPr>
          <p:cNvPr id="2144" name="Shape 2144"/>
          <p:cNvSpPr txBox="1"/>
          <p:nvPr/>
        </p:nvSpPr>
        <p:spPr>
          <a:xfrm>
            <a:off x="3264408" y="2852142"/>
            <a:ext cx="2651760" cy="26161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800" u="none" cap="none" strike="noStrike">
                <a:solidFill>
                  <a:schemeClr val="accent2"/>
                </a:solidFill>
                <a:latin typeface="Arial"/>
                <a:ea typeface="Arial"/>
                <a:cs typeface="Arial"/>
                <a:sym typeface="Arial"/>
              </a:rPr>
              <a:t>The text style uses the sixth color in the color palette. </a:t>
            </a:r>
          </a:p>
          <a:p>
            <a:pPr indent="0" lvl="0" marL="0" marR="0" rtl="0" algn="l">
              <a:spcBef>
                <a:spcPts val="1200"/>
              </a:spcBef>
              <a:spcAft>
                <a:spcPts val="0"/>
              </a:spcAft>
              <a:buSzPct val="25000"/>
              <a:buNone/>
            </a:pPr>
            <a:r>
              <a:rPr b="0" baseline="0" i="0" lang="en-US" sz="1800" u="none" cap="none" strike="noStrike">
                <a:solidFill>
                  <a:schemeClr val="accent2"/>
                </a:solidFill>
                <a:latin typeface="Arial"/>
                <a:ea typeface="Arial"/>
                <a:cs typeface="Arial"/>
                <a:sym typeface="Arial"/>
              </a:rPr>
              <a:t>The line spacing is set </a:t>
            </a:r>
            <a:br>
              <a:rPr b="0" baseline="0" i="0" lang="en-US" sz="1800" u="none" cap="none" strike="noStrike">
                <a:solidFill>
                  <a:schemeClr val="accent2"/>
                </a:solidFill>
                <a:latin typeface="Arial"/>
                <a:ea typeface="Arial"/>
                <a:cs typeface="Arial"/>
                <a:sym typeface="Arial"/>
              </a:rPr>
            </a:br>
            <a:r>
              <a:rPr b="0" baseline="0" i="0" lang="en-US" sz="1800" u="none" cap="none" strike="noStrike">
                <a:solidFill>
                  <a:schemeClr val="accent2"/>
                </a:solidFill>
                <a:latin typeface="Arial"/>
                <a:ea typeface="Arial"/>
                <a:cs typeface="Arial"/>
                <a:sym typeface="Arial"/>
              </a:rPr>
              <a:t>to single space. </a:t>
            </a:r>
          </a:p>
          <a:p>
            <a:pPr indent="0" lvl="0" marL="0" marR="0" rtl="0" algn="l">
              <a:spcBef>
                <a:spcPts val="1200"/>
              </a:spcBef>
              <a:spcAft>
                <a:spcPts val="600"/>
              </a:spcAft>
              <a:buSzPct val="25000"/>
              <a:buNone/>
            </a:pPr>
            <a:r>
              <a:rPr b="0" baseline="0" i="0" lang="en-US" sz="1800" u="none" cap="none" strike="noStrike">
                <a:solidFill>
                  <a:schemeClr val="accent2"/>
                </a:solidFill>
                <a:latin typeface="Arial"/>
                <a:ea typeface="Arial"/>
                <a:cs typeface="Arial"/>
                <a:sym typeface="Arial"/>
              </a:rPr>
              <a:t>The space between the paragraphs is set to 6 before, 6 after.</a:t>
            </a:r>
          </a:p>
        </p:txBody>
      </p:sp>
      <p:sp>
        <p:nvSpPr>
          <p:cNvPr id="2145" name="Shape 2145"/>
          <p:cNvSpPr txBox="1"/>
          <p:nvPr/>
        </p:nvSpPr>
        <p:spPr>
          <a:xfrm>
            <a:off x="6059612" y="2840600"/>
            <a:ext cx="2913508" cy="26161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800" u="none" cap="none" strike="noStrike">
                <a:solidFill>
                  <a:schemeClr val="accent2"/>
                </a:solidFill>
                <a:latin typeface="Arial"/>
                <a:ea typeface="Arial"/>
                <a:cs typeface="Arial"/>
                <a:sym typeface="Arial"/>
              </a:rPr>
              <a:t>The text style uses the sixth color in the color palette. </a:t>
            </a:r>
          </a:p>
          <a:p>
            <a:pPr indent="0" lvl="0" marL="0" marR="0" rtl="0" algn="l">
              <a:spcBef>
                <a:spcPts val="1200"/>
              </a:spcBef>
              <a:spcAft>
                <a:spcPts val="0"/>
              </a:spcAft>
              <a:buSzPct val="25000"/>
              <a:buNone/>
            </a:pPr>
            <a:r>
              <a:rPr b="0" baseline="0" i="0" lang="en-US" sz="1800" u="none" cap="none" strike="noStrike">
                <a:solidFill>
                  <a:schemeClr val="accent2"/>
                </a:solidFill>
                <a:latin typeface="Arial"/>
                <a:ea typeface="Arial"/>
                <a:cs typeface="Arial"/>
                <a:sym typeface="Arial"/>
              </a:rPr>
              <a:t>The line spacing is set </a:t>
            </a:r>
            <a:br>
              <a:rPr b="0" baseline="0" i="0" lang="en-US" sz="1800" u="none" cap="none" strike="noStrike">
                <a:solidFill>
                  <a:schemeClr val="accent2"/>
                </a:solidFill>
                <a:latin typeface="Arial"/>
                <a:ea typeface="Arial"/>
                <a:cs typeface="Arial"/>
                <a:sym typeface="Arial"/>
              </a:rPr>
            </a:br>
            <a:r>
              <a:rPr b="0" baseline="0" i="0" lang="en-US" sz="1800" u="none" cap="none" strike="noStrike">
                <a:solidFill>
                  <a:schemeClr val="accent2"/>
                </a:solidFill>
                <a:latin typeface="Arial"/>
                <a:ea typeface="Arial"/>
                <a:cs typeface="Arial"/>
                <a:sym typeface="Arial"/>
              </a:rPr>
              <a:t>to single space. </a:t>
            </a:r>
          </a:p>
          <a:p>
            <a:pPr indent="0" lvl="0" marL="0" marR="0" rtl="0" algn="l">
              <a:spcBef>
                <a:spcPts val="1200"/>
              </a:spcBef>
              <a:spcAft>
                <a:spcPts val="600"/>
              </a:spcAft>
              <a:buSzPct val="25000"/>
              <a:buNone/>
            </a:pPr>
            <a:r>
              <a:rPr b="0" baseline="0" i="0" lang="en-US" sz="1800" u="none" cap="none" strike="noStrike">
                <a:solidFill>
                  <a:schemeClr val="accent2"/>
                </a:solidFill>
                <a:latin typeface="Arial"/>
                <a:ea typeface="Arial"/>
                <a:cs typeface="Arial"/>
                <a:sym typeface="Arial"/>
              </a:rPr>
              <a:t>The space between the paragraphs is set to 6 before, 6 after.</a:t>
            </a:r>
          </a:p>
        </p:txBody>
      </p:sp>
      <p:sp>
        <p:nvSpPr>
          <p:cNvPr id="2146" name="Shape 2146"/>
          <p:cNvSpPr txBox="1"/>
          <p:nvPr/>
        </p:nvSpPr>
        <p:spPr>
          <a:xfrm>
            <a:off x="9116567" y="2852142"/>
            <a:ext cx="2989708" cy="26161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800" u="none" cap="none" strike="noStrike">
                <a:solidFill>
                  <a:schemeClr val="accent2"/>
                </a:solidFill>
                <a:latin typeface="Arial"/>
                <a:ea typeface="Arial"/>
                <a:cs typeface="Arial"/>
                <a:sym typeface="Arial"/>
              </a:rPr>
              <a:t>The text style uses the sixth color in the color palette. </a:t>
            </a:r>
          </a:p>
          <a:p>
            <a:pPr indent="0" lvl="0" marL="0" marR="0" rtl="0" algn="l">
              <a:spcBef>
                <a:spcPts val="1200"/>
              </a:spcBef>
              <a:spcAft>
                <a:spcPts val="0"/>
              </a:spcAft>
              <a:buSzPct val="25000"/>
              <a:buNone/>
            </a:pPr>
            <a:r>
              <a:rPr b="0" baseline="0" i="0" lang="en-US" sz="1800" u="none" cap="none" strike="noStrike">
                <a:solidFill>
                  <a:schemeClr val="accent2"/>
                </a:solidFill>
                <a:latin typeface="Arial"/>
                <a:ea typeface="Arial"/>
                <a:cs typeface="Arial"/>
                <a:sym typeface="Arial"/>
              </a:rPr>
              <a:t>The line spacing is set </a:t>
            </a:r>
            <a:br>
              <a:rPr b="0" baseline="0" i="0" lang="en-US" sz="1800" u="none" cap="none" strike="noStrike">
                <a:solidFill>
                  <a:schemeClr val="accent2"/>
                </a:solidFill>
                <a:latin typeface="Arial"/>
                <a:ea typeface="Arial"/>
                <a:cs typeface="Arial"/>
                <a:sym typeface="Arial"/>
              </a:rPr>
            </a:br>
            <a:r>
              <a:rPr b="0" baseline="0" i="0" lang="en-US" sz="1800" u="none" cap="none" strike="noStrike">
                <a:solidFill>
                  <a:schemeClr val="accent2"/>
                </a:solidFill>
                <a:latin typeface="Arial"/>
                <a:ea typeface="Arial"/>
                <a:cs typeface="Arial"/>
                <a:sym typeface="Arial"/>
              </a:rPr>
              <a:t>to single space. </a:t>
            </a:r>
          </a:p>
          <a:p>
            <a:pPr indent="0" lvl="0" marL="0" marR="0" rtl="0" algn="l">
              <a:spcBef>
                <a:spcPts val="1200"/>
              </a:spcBef>
              <a:spcAft>
                <a:spcPts val="600"/>
              </a:spcAft>
              <a:buSzPct val="25000"/>
              <a:buNone/>
            </a:pPr>
            <a:r>
              <a:rPr b="0" baseline="0" i="0" lang="en-US" sz="1800" u="none" cap="none" strike="noStrike">
                <a:solidFill>
                  <a:schemeClr val="accent2"/>
                </a:solidFill>
                <a:latin typeface="Arial"/>
                <a:ea typeface="Arial"/>
                <a:cs typeface="Arial"/>
                <a:sym typeface="Arial"/>
              </a:rPr>
              <a:t>The space between the paragraphs is set to 6 before, 6 after.</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0" name="Shape 2150"/>
        <p:cNvGrpSpPr/>
        <p:nvPr/>
      </p:nvGrpSpPr>
      <p:grpSpPr>
        <a:xfrm>
          <a:off x="0" y="0"/>
          <a:ext cx="0" cy="0"/>
          <a:chOff x="0" y="0"/>
          <a:chExt cx="0" cy="0"/>
        </a:xfrm>
      </p:grpSpPr>
      <p:sp>
        <p:nvSpPr>
          <p:cNvPr id="2151" name="Shape 2151"/>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Slide Graphics</a:t>
            </a:r>
          </a:p>
        </p:txBody>
      </p:sp>
      <p:sp>
        <p:nvSpPr>
          <p:cNvPr id="2152" name="Shape 2152"/>
          <p:cNvSpPr txBox="1"/>
          <p:nvPr>
            <p:ph idx="1" type="body"/>
          </p:nvPr>
        </p:nvSpPr>
        <p:spPr>
          <a:xfrm>
            <a:off x="338328" y="1601723"/>
            <a:ext cx="3502152" cy="4416551"/>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 style of Salesforce PowerPoint graphical elements are clean and bright. Use these styles consistently throughout your presentation so the visuals effectively support your presentation.</a:t>
            </a:r>
          </a:p>
          <a:p>
            <a:pPr indent="127000" lvl="0" marL="0" marR="0" rtl="0" algn="l">
              <a:lnSpc>
                <a:spcPct val="100000"/>
              </a:lnSpc>
              <a:spcBef>
                <a:spcPts val="1200"/>
              </a:spcBef>
              <a:spcAft>
                <a:spcPts val="600"/>
              </a:spcAft>
              <a:buClr>
                <a:srgbClr val="7F7F7F"/>
              </a:buClr>
              <a:buFont typeface="Arial"/>
              <a:buNone/>
            </a:pPr>
            <a:r>
              <a:t/>
            </a:r>
            <a:endParaRPr b="0" baseline="0" i="0" sz="2000" u="none" cap="none" strike="noStrike">
              <a:solidFill>
                <a:srgbClr val="7C868D"/>
              </a:solidFill>
              <a:latin typeface="Arial"/>
              <a:ea typeface="Arial"/>
              <a:cs typeface="Arial"/>
              <a:sym typeface="Arial"/>
            </a:endParaRPr>
          </a:p>
        </p:txBody>
      </p:sp>
      <p:sp>
        <p:nvSpPr>
          <p:cNvPr id="2153" name="Shape 2153"/>
          <p:cNvSpPr txBox="1"/>
          <p:nvPr>
            <p:ph idx="2" type="body"/>
          </p:nvPr>
        </p:nvSpPr>
        <p:spPr>
          <a:xfrm>
            <a:off x="338328" y="1021079"/>
            <a:ext cx="11484864" cy="27699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1800" u="none" cap="none" strike="noStrike">
                <a:solidFill>
                  <a:schemeClr val="accent2"/>
                </a:solidFill>
                <a:latin typeface="Arial"/>
                <a:ea typeface="Arial"/>
                <a:cs typeface="Arial"/>
                <a:sym typeface="Arial"/>
              </a:rPr>
              <a:t>Ctrl+alt+C to copy a style from a graphic below; Ctrl+alt+V to paste that style to your own graphics</a:t>
            </a:r>
          </a:p>
        </p:txBody>
      </p:sp>
      <p:sp>
        <p:nvSpPr>
          <p:cNvPr id="2154" name="Shape 2154"/>
          <p:cNvSpPr txBox="1"/>
          <p:nvPr/>
        </p:nvSpPr>
        <p:spPr>
          <a:xfrm>
            <a:off x="7992267" y="1508759"/>
            <a:ext cx="335391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Shapes and gradients</a:t>
            </a:r>
          </a:p>
        </p:txBody>
      </p:sp>
      <p:cxnSp>
        <p:nvCxnSpPr>
          <p:cNvPr id="2155" name="Shape 2155"/>
          <p:cNvCxnSpPr/>
          <p:nvPr/>
        </p:nvCxnSpPr>
        <p:spPr>
          <a:xfrm>
            <a:off x="8088309" y="1887616"/>
            <a:ext cx="3115113" cy="0"/>
          </a:xfrm>
          <a:prstGeom prst="straightConnector1">
            <a:avLst/>
          </a:prstGeom>
          <a:noFill/>
          <a:ln cap="flat" cmpd="sng" w="12700">
            <a:solidFill>
              <a:schemeClr val="accent2"/>
            </a:solidFill>
            <a:prstDash val="solid"/>
            <a:round/>
            <a:headEnd len="med" w="med" type="none"/>
            <a:tailEnd len="med" w="med" type="none"/>
          </a:ln>
        </p:spPr>
      </p:cxnSp>
      <p:sp>
        <p:nvSpPr>
          <p:cNvPr id="2156" name="Shape 2156"/>
          <p:cNvSpPr txBox="1"/>
          <p:nvPr/>
        </p:nvSpPr>
        <p:spPr>
          <a:xfrm>
            <a:off x="7992267" y="1899642"/>
            <a:ext cx="3419801" cy="136704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baseline="0" i="0" lang="en-US" sz="1200" u="none" cap="none" strike="noStrike">
                <a:solidFill>
                  <a:schemeClr val="accent2"/>
                </a:solidFill>
                <a:latin typeface="Arial"/>
                <a:ea typeface="Arial"/>
                <a:cs typeface="Arial"/>
                <a:sym typeface="Arial"/>
              </a:rPr>
              <a:t>In general, the shapes should be flat colored (no gradient). The corners can have slightly rounded edges. </a:t>
            </a:r>
          </a:p>
          <a:p>
            <a:pPr indent="0" lvl="0" marL="0" marR="0" rtl="0" algn="l">
              <a:spcBef>
                <a:spcPts val="1300"/>
              </a:spcBef>
              <a:spcAft>
                <a:spcPts val="1000"/>
              </a:spcAft>
              <a:buSzPct val="25000"/>
              <a:buNone/>
            </a:pPr>
            <a:r>
              <a:rPr b="0" baseline="0" i="0" lang="en-US" sz="1200" u="none" cap="none" strike="noStrike">
                <a:solidFill>
                  <a:schemeClr val="accent2"/>
                </a:solidFill>
                <a:latin typeface="Arial"/>
                <a:ea typeface="Arial"/>
                <a:cs typeface="Arial"/>
                <a:sym typeface="Arial"/>
              </a:rPr>
              <a:t>If a gradient fill is needed, use one that varies between different tints of the same color, not a gradient between two different colors.</a:t>
            </a:r>
          </a:p>
        </p:txBody>
      </p:sp>
      <p:cxnSp>
        <p:nvCxnSpPr>
          <p:cNvPr id="2157" name="Shape 2157"/>
          <p:cNvCxnSpPr/>
          <p:nvPr/>
        </p:nvCxnSpPr>
        <p:spPr>
          <a:xfrm>
            <a:off x="4382291" y="1887616"/>
            <a:ext cx="2468880" cy="0"/>
          </a:xfrm>
          <a:prstGeom prst="straightConnector1">
            <a:avLst/>
          </a:prstGeom>
          <a:noFill/>
          <a:ln cap="flat" cmpd="sng" w="12700">
            <a:solidFill>
              <a:schemeClr val="accent2"/>
            </a:solidFill>
            <a:prstDash val="solid"/>
            <a:round/>
            <a:headEnd len="med" w="med" type="none"/>
            <a:tailEnd len="lg" w="lg" type="triangle"/>
          </a:ln>
        </p:spPr>
      </p:cxnSp>
      <p:sp>
        <p:nvSpPr>
          <p:cNvPr id="2158" name="Shape 2158"/>
          <p:cNvSpPr txBox="1"/>
          <p:nvPr/>
        </p:nvSpPr>
        <p:spPr>
          <a:xfrm>
            <a:off x="4286250" y="1508759"/>
            <a:ext cx="92845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Arrows</a:t>
            </a:r>
          </a:p>
        </p:txBody>
      </p:sp>
      <p:sp>
        <p:nvSpPr>
          <p:cNvPr id="2159" name="Shape 2159"/>
          <p:cNvSpPr txBox="1"/>
          <p:nvPr/>
        </p:nvSpPr>
        <p:spPr>
          <a:xfrm>
            <a:off x="4286248" y="1916252"/>
            <a:ext cx="1838325"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Use arrows that have a closed, wide head.</a:t>
            </a:r>
          </a:p>
        </p:txBody>
      </p:sp>
      <p:cxnSp>
        <p:nvCxnSpPr>
          <p:cNvPr id="2160" name="Shape 2160"/>
          <p:cNvCxnSpPr/>
          <p:nvPr/>
        </p:nvCxnSpPr>
        <p:spPr>
          <a:xfrm>
            <a:off x="4382291" y="2890794"/>
            <a:ext cx="2468880" cy="0"/>
          </a:xfrm>
          <a:prstGeom prst="straightConnector1">
            <a:avLst/>
          </a:prstGeom>
          <a:noFill/>
          <a:ln cap="flat" cmpd="sng" w="12700">
            <a:solidFill>
              <a:schemeClr val="accent2"/>
            </a:solidFill>
            <a:prstDash val="solid"/>
            <a:round/>
            <a:headEnd len="med" w="med" type="none"/>
            <a:tailEnd len="med" w="med" type="none"/>
          </a:ln>
        </p:spPr>
      </p:cxnSp>
      <p:sp>
        <p:nvSpPr>
          <p:cNvPr id="2161" name="Shape 2161"/>
          <p:cNvSpPr txBox="1"/>
          <p:nvPr/>
        </p:nvSpPr>
        <p:spPr>
          <a:xfrm>
            <a:off x="4286250" y="2511938"/>
            <a:ext cx="73609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800" u="none" cap="none" strike="noStrike">
                <a:solidFill>
                  <a:schemeClr val="accent2"/>
                </a:solidFill>
                <a:latin typeface="Arial"/>
                <a:ea typeface="Arial"/>
                <a:cs typeface="Arial"/>
                <a:sym typeface="Arial"/>
              </a:rPr>
              <a:t>Lines</a:t>
            </a:r>
          </a:p>
        </p:txBody>
      </p:sp>
      <p:sp>
        <p:nvSpPr>
          <p:cNvPr id="2162" name="Shape 2162"/>
          <p:cNvSpPr txBox="1"/>
          <p:nvPr/>
        </p:nvSpPr>
        <p:spPr>
          <a:xfrm>
            <a:off x="4286248" y="2919431"/>
            <a:ext cx="2686051" cy="83099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accent2"/>
                </a:solidFill>
                <a:latin typeface="Arial"/>
                <a:ea typeface="Arial"/>
                <a:cs typeface="Arial"/>
                <a:sym typeface="Arial"/>
              </a:rPr>
              <a:t>Lines should be thin, with flat ends. The exact width of the line will vary with need. The lines on this slide </a:t>
            </a:r>
            <a:br>
              <a:rPr b="0" baseline="0" i="0" lang="en-US" sz="1200" u="none" cap="none" strike="noStrike">
                <a:solidFill>
                  <a:schemeClr val="accent2"/>
                </a:solidFill>
                <a:latin typeface="Arial"/>
                <a:ea typeface="Arial"/>
                <a:cs typeface="Arial"/>
                <a:sym typeface="Arial"/>
              </a:rPr>
            </a:br>
            <a:r>
              <a:rPr b="0" baseline="0" i="0" lang="en-US" sz="1200" u="none" cap="none" strike="noStrike">
                <a:solidFill>
                  <a:schemeClr val="accent2"/>
                </a:solidFill>
                <a:latin typeface="Arial"/>
                <a:ea typeface="Arial"/>
                <a:cs typeface="Arial"/>
                <a:sym typeface="Arial"/>
              </a:rPr>
              <a:t>are 1 pt thick.</a:t>
            </a:r>
          </a:p>
        </p:txBody>
      </p:sp>
      <p:sp>
        <p:nvSpPr>
          <p:cNvPr id="2163" name="Shape 2163"/>
          <p:cNvSpPr/>
          <p:nvPr/>
        </p:nvSpPr>
        <p:spPr>
          <a:xfrm>
            <a:off x="8100457" y="3457903"/>
            <a:ext cx="1373124" cy="1373124"/>
          </a:xfrm>
          <a:prstGeom prst="roundRect">
            <a:avLst>
              <a:gd fmla="val 4181" name="adj"/>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64" name="Shape 2164"/>
          <p:cNvSpPr/>
          <p:nvPr/>
        </p:nvSpPr>
        <p:spPr>
          <a:xfrm>
            <a:off x="9579875" y="3457903"/>
            <a:ext cx="364854" cy="364854"/>
          </a:xfrm>
          <a:prstGeom prst="roundRect">
            <a:avLst>
              <a:gd fmla="val 4181" name="adj"/>
            </a:avLst>
          </a:prstGeom>
          <a:gradFill>
            <a:gsLst>
              <a:gs pos="0">
                <a:srgbClr val="000B5D"/>
              </a:gs>
              <a:gs pos="100000">
                <a:srgbClr val="0047BB"/>
              </a:gs>
            </a:gsLst>
            <a:lin ang="162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65" name="Shape 2165"/>
          <p:cNvSpPr/>
          <p:nvPr/>
        </p:nvSpPr>
        <p:spPr>
          <a:xfrm>
            <a:off x="9579875" y="3959491"/>
            <a:ext cx="364854" cy="364854"/>
          </a:xfrm>
          <a:prstGeom prst="roundRect">
            <a:avLst>
              <a:gd fmla="val 4181" name="adj"/>
            </a:avLst>
          </a:prstGeom>
          <a:gradFill>
            <a:gsLst>
              <a:gs pos="0">
                <a:srgbClr val="92C1E9"/>
              </a:gs>
              <a:gs pos="8000">
                <a:srgbClr val="92C1E9"/>
              </a:gs>
              <a:gs pos="90000">
                <a:srgbClr val="418FDE"/>
              </a:gs>
              <a:gs pos="100000">
                <a:srgbClr val="418FDE"/>
              </a:gs>
            </a:gsLst>
            <a:lin ang="6000000" scaled="0"/>
          </a:grad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2166" name="Shape 2166"/>
          <p:cNvSpPr/>
          <p:nvPr/>
        </p:nvSpPr>
        <p:spPr>
          <a:xfrm>
            <a:off x="9579875" y="4461082"/>
            <a:ext cx="364854" cy="364854"/>
          </a:xfrm>
          <a:prstGeom prst="roundRect">
            <a:avLst>
              <a:gd fmla="val 4181" name="adj"/>
            </a:avLst>
          </a:prstGeom>
          <a:gradFill>
            <a:gsLst>
              <a:gs pos="0">
                <a:schemeClr val="dk2"/>
              </a:gs>
              <a:gs pos="100000">
                <a:schemeClr val="accent1"/>
              </a:gs>
            </a:gsLst>
            <a:lin ang="162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67" name="Shape 2167"/>
          <p:cNvSpPr/>
          <p:nvPr/>
        </p:nvSpPr>
        <p:spPr>
          <a:xfrm>
            <a:off x="11046225" y="3457903"/>
            <a:ext cx="364854" cy="364854"/>
          </a:xfrm>
          <a:prstGeom prst="roundRect">
            <a:avLst>
              <a:gd fmla="val 4181" name="adj"/>
            </a:avLst>
          </a:prstGeom>
          <a:gradFill>
            <a:gsLst>
              <a:gs pos="0">
                <a:srgbClr val="FFC72C"/>
              </a:gs>
              <a:gs pos="100000">
                <a:srgbClr val="FBDB65"/>
              </a:gs>
            </a:gsLst>
            <a:lin ang="162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68" name="Shape 2168"/>
          <p:cNvSpPr/>
          <p:nvPr/>
        </p:nvSpPr>
        <p:spPr>
          <a:xfrm>
            <a:off x="11046225" y="3959494"/>
            <a:ext cx="364854" cy="364854"/>
          </a:xfrm>
          <a:prstGeom prst="roundRect">
            <a:avLst>
              <a:gd fmla="val 4181" name="adj"/>
            </a:avLst>
          </a:prstGeom>
          <a:gradFill>
            <a:gsLst>
              <a:gs pos="0">
                <a:schemeClr val="accent5"/>
              </a:gs>
              <a:gs pos="100000">
                <a:srgbClr val="F1B434"/>
              </a:gs>
            </a:gsLst>
            <a:lin ang="162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69" name="Shape 2169"/>
          <p:cNvSpPr/>
          <p:nvPr/>
        </p:nvSpPr>
        <p:spPr>
          <a:xfrm>
            <a:off x="11046225" y="4461083"/>
            <a:ext cx="364854" cy="364854"/>
          </a:xfrm>
          <a:prstGeom prst="roundRect">
            <a:avLst>
              <a:gd fmla="val 4181" name="adj"/>
            </a:avLst>
          </a:prstGeom>
          <a:gradFill>
            <a:gsLst>
              <a:gs pos="0">
                <a:schemeClr val="accent2"/>
              </a:gs>
              <a:gs pos="100000">
                <a:schemeClr val="lt2"/>
              </a:gs>
            </a:gsLst>
            <a:lin ang="162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70" name="Shape 2170"/>
          <p:cNvSpPr/>
          <p:nvPr/>
        </p:nvSpPr>
        <p:spPr>
          <a:xfrm>
            <a:off x="10068659" y="3457903"/>
            <a:ext cx="364854" cy="364854"/>
          </a:xfrm>
          <a:prstGeom prst="roundRect">
            <a:avLst>
              <a:gd fmla="val 4181" name="adj"/>
            </a:avLst>
          </a:prstGeom>
          <a:gradFill>
            <a:gsLst>
              <a:gs pos="0">
                <a:schemeClr val="accent3"/>
              </a:gs>
              <a:gs pos="100000">
                <a:srgbClr val="64CCC9"/>
              </a:gs>
            </a:gsLst>
            <a:lin ang="162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71" name="Shape 2171"/>
          <p:cNvSpPr/>
          <p:nvPr/>
        </p:nvSpPr>
        <p:spPr>
          <a:xfrm>
            <a:off x="10068659" y="3959494"/>
            <a:ext cx="364854" cy="364854"/>
          </a:xfrm>
          <a:prstGeom prst="roundRect">
            <a:avLst>
              <a:gd fmla="val 4181" name="adj"/>
            </a:avLst>
          </a:prstGeom>
          <a:gradFill>
            <a:gsLst>
              <a:gs pos="0">
                <a:srgbClr val="00857E"/>
              </a:gs>
              <a:gs pos="100000">
                <a:schemeClr val="accent3"/>
              </a:gs>
            </a:gsLst>
            <a:lin ang="162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72" name="Shape 2172"/>
          <p:cNvSpPr/>
          <p:nvPr/>
        </p:nvSpPr>
        <p:spPr>
          <a:xfrm>
            <a:off x="10068659" y="4461083"/>
            <a:ext cx="364854" cy="364854"/>
          </a:xfrm>
          <a:prstGeom prst="roundRect">
            <a:avLst>
              <a:gd fmla="val 4181" name="adj"/>
            </a:avLst>
          </a:prstGeom>
          <a:gradFill>
            <a:gsLst>
              <a:gs pos="0">
                <a:srgbClr val="005954"/>
              </a:gs>
              <a:gs pos="100000">
                <a:schemeClr val="accent3"/>
              </a:gs>
            </a:gsLst>
            <a:lin ang="162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73" name="Shape 2173"/>
          <p:cNvSpPr/>
          <p:nvPr/>
        </p:nvSpPr>
        <p:spPr>
          <a:xfrm>
            <a:off x="10557442" y="3959492"/>
            <a:ext cx="364854" cy="364854"/>
          </a:xfrm>
          <a:prstGeom prst="roundRect">
            <a:avLst>
              <a:gd fmla="val 4181" name="adj"/>
            </a:avLst>
          </a:prstGeom>
          <a:gradFill>
            <a:gsLst>
              <a:gs pos="0">
                <a:srgbClr val="702C8D"/>
              </a:gs>
              <a:gs pos="98000">
                <a:srgbClr val="A77BCA"/>
              </a:gs>
              <a:gs pos="100000">
                <a:srgbClr val="A77BCA"/>
              </a:gs>
            </a:gsLst>
            <a:lin ang="162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74" name="Shape 2174"/>
          <p:cNvSpPr/>
          <p:nvPr/>
        </p:nvSpPr>
        <p:spPr>
          <a:xfrm>
            <a:off x="10557442" y="3457903"/>
            <a:ext cx="364854" cy="364854"/>
          </a:xfrm>
          <a:prstGeom prst="roundRect">
            <a:avLst>
              <a:gd fmla="val 4181" name="adj"/>
            </a:avLst>
          </a:prstGeom>
          <a:gradFill>
            <a:gsLst>
              <a:gs pos="0">
                <a:schemeClr val="accent4"/>
              </a:gs>
              <a:gs pos="100000">
                <a:srgbClr val="AA7BC9"/>
              </a:gs>
            </a:gsLst>
            <a:lin ang="162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75" name="Shape 2175"/>
          <p:cNvSpPr/>
          <p:nvPr/>
        </p:nvSpPr>
        <p:spPr>
          <a:xfrm>
            <a:off x="10557442" y="4461083"/>
            <a:ext cx="364854" cy="364854"/>
          </a:xfrm>
          <a:prstGeom prst="roundRect">
            <a:avLst>
              <a:gd fmla="val 4181" name="adj"/>
            </a:avLst>
          </a:prstGeom>
          <a:gradFill>
            <a:gsLst>
              <a:gs pos="0">
                <a:srgbClr val="4A1D5E"/>
              </a:gs>
              <a:gs pos="100000">
                <a:schemeClr val="accent4"/>
              </a:gs>
            </a:gsLst>
            <a:lin ang="162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76" name="Shape 2176"/>
          <p:cNvSpPr/>
          <p:nvPr/>
        </p:nvSpPr>
        <p:spPr>
          <a:xfrm>
            <a:off x="8104484" y="5051039"/>
            <a:ext cx="2001275" cy="406618"/>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Shadows are subtle</a:t>
            </a:r>
          </a:p>
        </p:txBody>
      </p:sp>
      <p:sp>
        <p:nvSpPr>
          <p:cNvPr id="2177" name="Shape 2177"/>
          <p:cNvSpPr/>
          <p:nvPr/>
        </p:nvSpPr>
        <p:spPr>
          <a:xfrm>
            <a:off x="8100457" y="5671398"/>
            <a:ext cx="2113156" cy="379659"/>
          </a:xfrm>
          <a:prstGeom prst="rightArrow">
            <a:avLst>
              <a:gd fmla="val 100000" name="adj1"/>
              <a:gd fmla="val 23333" name="adj2"/>
            </a:avLst>
          </a:prstGeom>
          <a:solidFill>
            <a:srgbClr val="0078A8"/>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Subtle Highlight Color</a:t>
            </a:r>
          </a:p>
        </p:txBody>
      </p:sp>
      <p:sp>
        <p:nvSpPr>
          <p:cNvPr id="2178" name="Shape 2178"/>
          <p:cNvSpPr/>
          <p:nvPr/>
        </p:nvSpPr>
        <p:spPr>
          <a:xfrm>
            <a:off x="8100459" y="6194176"/>
            <a:ext cx="218042" cy="285750"/>
          </a:xfrm>
          <a:prstGeom prst="chevron">
            <a:avLst>
              <a:gd fmla="val 50000" name="adj"/>
            </a:avLst>
          </a:prstGeom>
          <a:solidFill>
            <a:srgbClr val="0078A8"/>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79" name="Shape 2179"/>
          <p:cNvSpPr/>
          <p:nvPr/>
        </p:nvSpPr>
        <p:spPr>
          <a:xfrm rot="5400000">
            <a:off x="10623846" y="4937409"/>
            <a:ext cx="723860" cy="959131"/>
          </a:xfrm>
          <a:prstGeom prst="homePlate">
            <a:avLst>
              <a:gd fmla="val 24735" name="adj"/>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b="0" baseline="0" i="0" sz="14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3" name="Shape 2183"/>
        <p:cNvGrpSpPr/>
        <p:nvPr/>
      </p:nvGrpSpPr>
      <p:grpSpPr>
        <a:xfrm>
          <a:off x="0" y="0"/>
          <a:ext cx="0" cy="0"/>
          <a:chOff x="0" y="0"/>
          <a:chExt cx="0" cy="0"/>
        </a:xfrm>
      </p:grpSpPr>
      <p:sp>
        <p:nvSpPr>
          <p:cNvPr id="2184" name="Shape 2184"/>
          <p:cNvSpPr/>
          <p:nvPr/>
        </p:nvSpPr>
        <p:spPr>
          <a:xfrm>
            <a:off x="4038598" y="3803046"/>
            <a:ext cx="3920212" cy="762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85" name="Shape 2185"/>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Icon Examples</a:t>
            </a:r>
          </a:p>
        </p:txBody>
      </p:sp>
      <p:sp>
        <p:nvSpPr>
          <p:cNvPr id="2186" name="Shape 2186"/>
          <p:cNvSpPr txBox="1"/>
          <p:nvPr>
            <p:ph idx="1" type="body"/>
          </p:nvPr>
        </p:nvSpPr>
        <p:spPr>
          <a:xfrm>
            <a:off x="338328" y="1601723"/>
            <a:ext cx="3502152" cy="4416551"/>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These are examples of how icons should be designed. </a:t>
            </a:r>
          </a:p>
          <a:p>
            <a:pPr indent="0" lvl="0" marL="0" marR="0" rtl="0" algn="l">
              <a:lnSpc>
                <a:spcPct val="100000"/>
              </a:lnSpc>
              <a:spcBef>
                <a:spcPts val="1200"/>
              </a:spcBef>
              <a:spcAft>
                <a:spcPts val="0"/>
              </a:spcAft>
              <a:buClr>
                <a:srgbClr val="7F7F7F"/>
              </a:buClr>
              <a:buSzPct val="100000"/>
              <a:buFont typeface="Arial"/>
              <a:buChar char="​"/>
            </a:pPr>
            <a:r>
              <a:rPr b="0" baseline="0" i="0" lang="en-US" sz="2000" u="none" cap="none" strike="noStrike">
                <a:solidFill>
                  <a:srgbClr val="7C868D"/>
                </a:solidFill>
                <a:latin typeface="Arial"/>
                <a:ea typeface="Arial"/>
                <a:cs typeface="Arial"/>
                <a:sym typeface="Arial"/>
              </a:rPr>
              <a:t>Make the icon white if the icon is enclosed (ie in a circle or some other shape).</a:t>
            </a:r>
          </a:p>
          <a:p>
            <a:pPr indent="88900" lvl="3" marL="520700" marR="0" rtl="0" algn="l">
              <a:lnSpc>
                <a:spcPct val="100000"/>
              </a:lnSpc>
              <a:spcBef>
                <a:spcPts val="1200"/>
              </a:spcBef>
              <a:spcAft>
                <a:spcPts val="0"/>
              </a:spcAft>
              <a:buClr>
                <a:srgbClr val="7F7F7F"/>
              </a:buClr>
              <a:buFont typeface="Arial"/>
              <a:buNone/>
            </a:pPr>
            <a:r>
              <a:t/>
            </a:r>
            <a:endParaRPr b="0" baseline="0" i="0" sz="1600" u="none" cap="none" strike="noStrike">
              <a:solidFill>
                <a:srgbClr val="0079A8"/>
              </a:solidFill>
              <a:latin typeface="Arial"/>
              <a:ea typeface="Arial"/>
              <a:cs typeface="Arial"/>
              <a:sym typeface="Arial"/>
            </a:endParaRPr>
          </a:p>
          <a:p>
            <a:pPr indent="88900" lvl="3" marL="520700" marR="0" rtl="0" algn="l">
              <a:lnSpc>
                <a:spcPct val="100000"/>
              </a:lnSpc>
              <a:spcBef>
                <a:spcPts val="1200"/>
              </a:spcBef>
              <a:spcAft>
                <a:spcPts val="600"/>
              </a:spcAft>
              <a:buClr>
                <a:srgbClr val="7F7F7F"/>
              </a:buClr>
              <a:buFont typeface="Arial"/>
              <a:buNone/>
            </a:pPr>
            <a:r>
              <a:t/>
            </a:r>
            <a:endParaRPr b="0" baseline="0" i="0" sz="1600" u="none" cap="none" strike="noStrike">
              <a:solidFill>
                <a:srgbClr val="0079A8"/>
              </a:solidFill>
              <a:latin typeface="Arial"/>
              <a:ea typeface="Arial"/>
              <a:cs typeface="Arial"/>
              <a:sym typeface="Arial"/>
            </a:endParaRPr>
          </a:p>
        </p:txBody>
      </p:sp>
      <p:sp>
        <p:nvSpPr>
          <p:cNvPr id="2187" name="Shape 2187"/>
          <p:cNvSpPr/>
          <p:nvPr/>
        </p:nvSpPr>
        <p:spPr>
          <a:xfrm>
            <a:off x="8094382" y="2288558"/>
            <a:ext cx="4094442" cy="762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188" name="Shape 2188"/>
          <p:cNvSpPr/>
          <p:nvPr/>
        </p:nvSpPr>
        <p:spPr>
          <a:xfrm>
            <a:off x="11099114" y="2407201"/>
            <a:ext cx="548639" cy="548639"/>
          </a:xfrm>
          <a:prstGeom prst="ellipse">
            <a:avLst/>
          </a:prstGeom>
          <a:solidFill>
            <a:schemeClr val="lt1"/>
          </a:solid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2189" name="Shape 2189"/>
          <p:cNvSpPr/>
          <p:nvPr/>
        </p:nvSpPr>
        <p:spPr>
          <a:xfrm>
            <a:off x="11240007" y="2560058"/>
            <a:ext cx="266854" cy="261314"/>
          </a:xfrm>
          <a:custGeom>
            <a:pathLst>
              <a:path extrusionOk="0" h="356" w="364">
                <a:moveTo>
                  <a:pt x="354" y="298"/>
                </a:moveTo>
                <a:cubicBezTo>
                  <a:pt x="354" y="299"/>
                  <a:pt x="354" y="300"/>
                  <a:pt x="354" y="301"/>
                </a:cubicBezTo>
                <a:cubicBezTo>
                  <a:pt x="354" y="305"/>
                  <a:pt x="353" y="308"/>
                  <a:pt x="350" y="311"/>
                </a:cubicBezTo>
                <a:cubicBezTo>
                  <a:pt x="313" y="348"/>
                  <a:pt x="313" y="348"/>
                  <a:pt x="313" y="348"/>
                </a:cubicBezTo>
                <a:cubicBezTo>
                  <a:pt x="310" y="351"/>
                  <a:pt x="307" y="352"/>
                  <a:pt x="303" y="352"/>
                </a:cubicBezTo>
                <a:cubicBezTo>
                  <a:pt x="300" y="352"/>
                  <a:pt x="297" y="351"/>
                  <a:pt x="294" y="348"/>
                </a:cubicBezTo>
                <a:cubicBezTo>
                  <a:pt x="168" y="222"/>
                  <a:pt x="168" y="222"/>
                  <a:pt x="168" y="222"/>
                </a:cubicBezTo>
                <a:cubicBezTo>
                  <a:pt x="107" y="283"/>
                  <a:pt x="107" y="283"/>
                  <a:pt x="107" y="283"/>
                </a:cubicBezTo>
                <a:cubicBezTo>
                  <a:pt x="109" y="289"/>
                  <a:pt x="111" y="296"/>
                  <a:pt x="111" y="303"/>
                </a:cubicBezTo>
                <a:cubicBezTo>
                  <a:pt x="111" y="317"/>
                  <a:pt x="105" y="330"/>
                  <a:pt x="95" y="340"/>
                </a:cubicBezTo>
                <a:cubicBezTo>
                  <a:pt x="85" y="350"/>
                  <a:pt x="72" y="356"/>
                  <a:pt x="57" y="356"/>
                </a:cubicBezTo>
                <a:cubicBezTo>
                  <a:pt x="51" y="356"/>
                  <a:pt x="45" y="355"/>
                  <a:pt x="39" y="352"/>
                </a:cubicBezTo>
                <a:cubicBezTo>
                  <a:pt x="38" y="352"/>
                  <a:pt x="37" y="351"/>
                  <a:pt x="37" y="350"/>
                </a:cubicBezTo>
                <a:cubicBezTo>
                  <a:pt x="36" y="348"/>
                  <a:pt x="37" y="347"/>
                  <a:pt x="38" y="346"/>
                </a:cubicBezTo>
                <a:cubicBezTo>
                  <a:pt x="38" y="346"/>
                  <a:pt x="39" y="346"/>
                  <a:pt x="39" y="346"/>
                </a:cubicBezTo>
                <a:cubicBezTo>
                  <a:pt x="64" y="320"/>
                  <a:pt x="64" y="320"/>
                  <a:pt x="64" y="320"/>
                </a:cubicBezTo>
                <a:cubicBezTo>
                  <a:pt x="66" y="319"/>
                  <a:pt x="66" y="318"/>
                  <a:pt x="66" y="316"/>
                </a:cubicBezTo>
                <a:cubicBezTo>
                  <a:pt x="66" y="314"/>
                  <a:pt x="66" y="312"/>
                  <a:pt x="64" y="311"/>
                </a:cubicBezTo>
                <a:cubicBezTo>
                  <a:pt x="49" y="296"/>
                  <a:pt x="49" y="296"/>
                  <a:pt x="49" y="296"/>
                </a:cubicBezTo>
                <a:cubicBezTo>
                  <a:pt x="46" y="293"/>
                  <a:pt x="42" y="293"/>
                  <a:pt x="40" y="296"/>
                </a:cubicBezTo>
                <a:cubicBezTo>
                  <a:pt x="14" y="321"/>
                  <a:pt x="14" y="321"/>
                  <a:pt x="14" y="321"/>
                </a:cubicBezTo>
                <a:cubicBezTo>
                  <a:pt x="14" y="321"/>
                  <a:pt x="14" y="322"/>
                  <a:pt x="14" y="322"/>
                </a:cubicBezTo>
                <a:cubicBezTo>
                  <a:pt x="13" y="323"/>
                  <a:pt x="12" y="324"/>
                  <a:pt x="10" y="323"/>
                </a:cubicBezTo>
                <a:cubicBezTo>
                  <a:pt x="9" y="323"/>
                  <a:pt x="8" y="322"/>
                  <a:pt x="8" y="321"/>
                </a:cubicBezTo>
                <a:cubicBezTo>
                  <a:pt x="0" y="302"/>
                  <a:pt x="5" y="280"/>
                  <a:pt x="20" y="265"/>
                </a:cubicBezTo>
                <a:cubicBezTo>
                  <a:pt x="30" y="255"/>
                  <a:pt x="43" y="250"/>
                  <a:pt x="57" y="250"/>
                </a:cubicBezTo>
                <a:cubicBezTo>
                  <a:pt x="64" y="250"/>
                  <a:pt x="71" y="251"/>
                  <a:pt x="77" y="253"/>
                </a:cubicBezTo>
                <a:cubicBezTo>
                  <a:pt x="138" y="192"/>
                  <a:pt x="138" y="192"/>
                  <a:pt x="138" y="192"/>
                </a:cubicBezTo>
                <a:cubicBezTo>
                  <a:pt x="136" y="189"/>
                  <a:pt x="135" y="185"/>
                  <a:pt x="136" y="182"/>
                </a:cubicBezTo>
                <a:cubicBezTo>
                  <a:pt x="135" y="182"/>
                  <a:pt x="134" y="182"/>
                  <a:pt x="133" y="182"/>
                </a:cubicBezTo>
                <a:cubicBezTo>
                  <a:pt x="130" y="182"/>
                  <a:pt x="127" y="181"/>
                  <a:pt x="124" y="178"/>
                </a:cubicBezTo>
                <a:cubicBezTo>
                  <a:pt x="118" y="172"/>
                  <a:pt x="118" y="172"/>
                  <a:pt x="118" y="172"/>
                </a:cubicBezTo>
                <a:cubicBezTo>
                  <a:pt x="116" y="170"/>
                  <a:pt x="114" y="166"/>
                  <a:pt x="114" y="163"/>
                </a:cubicBezTo>
                <a:cubicBezTo>
                  <a:pt x="114" y="159"/>
                  <a:pt x="116" y="156"/>
                  <a:pt x="118" y="153"/>
                </a:cubicBezTo>
                <a:cubicBezTo>
                  <a:pt x="130" y="142"/>
                  <a:pt x="130" y="142"/>
                  <a:pt x="130" y="142"/>
                </a:cubicBezTo>
                <a:cubicBezTo>
                  <a:pt x="48" y="60"/>
                  <a:pt x="48" y="60"/>
                  <a:pt x="48" y="60"/>
                </a:cubicBezTo>
                <a:cubicBezTo>
                  <a:pt x="45" y="62"/>
                  <a:pt x="45" y="62"/>
                  <a:pt x="45" y="62"/>
                </a:cubicBezTo>
                <a:cubicBezTo>
                  <a:pt x="45" y="63"/>
                  <a:pt x="44" y="63"/>
                  <a:pt x="43" y="63"/>
                </a:cubicBezTo>
                <a:cubicBezTo>
                  <a:pt x="43" y="63"/>
                  <a:pt x="43" y="63"/>
                  <a:pt x="43" y="63"/>
                </a:cubicBezTo>
                <a:cubicBezTo>
                  <a:pt x="42" y="63"/>
                  <a:pt x="41" y="63"/>
                  <a:pt x="41" y="62"/>
                </a:cubicBezTo>
                <a:cubicBezTo>
                  <a:pt x="11" y="29"/>
                  <a:pt x="11" y="29"/>
                  <a:pt x="11" y="29"/>
                </a:cubicBezTo>
                <a:cubicBezTo>
                  <a:pt x="10" y="28"/>
                  <a:pt x="10" y="26"/>
                  <a:pt x="11" y="25"/>
                </a:cubicBezTo>
                <a:cubicBezTo>
                  <a:pt x="31" y="5"/>
                  <a:pt x="31" y="5"/>
                  <a:pt x="31" y="5"/>
                </a:cubicBezTo>
                <a:cubicBezTo>
                  <a:pt x="32" y="4"/>
                  <a:pt x="34" y="3"/>
                  <a:pt x="35" y="5"/>
                </a:cubicBezTo>
                <a:cubicBezTo>
                  <a:pt x="68" y="35"/>
                  <a:pt x="68" y="35"/>
                  <a:pt x="68" y="35"/>
                </a:cubicBezTo>
                <a:cubicBezTo>
                  <a:pt x="69" y="35"/>
                  <a:pt x="69" y="36"/>
                  <a:pt x="69" y="37"/>
                </a:cubicBezTo>
                <a:cubicBezTo>
                  <a:pt x="69" y="38"/>
                  <a:pt x="69" y="39"/>
                  <a:pt x="68" y="39"/>
                </a:cubicBezTo>
                <a:cubicBezTo>
                  <a:pt x="66" y="42"/>
                  <a:pt x="66" y="42"/>
                  <a:pt x="66" y="42"/>
                </a:cubicBezTo>
                <a:cubicBezTo>
                  <a:pt x="148" y="124"/>
                  <a:pt x="148" y="124"/>
                  <a:pt x="148" y="124"/>
                </a:cubicBezTo>
                <a:cubicBezTo>
                  <a:pt x="156" y="116"/>
                  <a:pt x="156" y="116"/>
                  <a:pt x="156" y="116"/>
                </a:cubicBezTo>
                <a:cubicBezTo>
                  <a:pt x="158" y="113"/>
                  <a:pt x="161" y="112"/>
                  <a:pt x="165" y="112"/>
                </a:cubicBezTo>
                <a:cubicBezTo>
                  <a:pt x="169" y="112"/>
                  <a:pt x="172" y="113"/>
                  <a:pt x="174" y="116"/>
                </a:cubicBezTo>
                <a:cubicBezTo>
                  <a:pt x="180" y="122"/>
                  <a:pt x="180" y="122"/>
                  <a:pt x="180" y="122"/>
                </a:cubicBezTo>
                <a:cubicBezTo>
                  <a:pt x="184" y="125"/>
                  <a:pt x="185" y="130"/>
                  <a:pt x="184" y="134"/>
                </a:cubicBezTo>
                <a:cubicBezTo>
                  <a:pt x="185" y="134"/>
                  <a:pt x="186" y="134"/>
                  <a:pt x="186" y="134"/>
                </a:cubicBezTo>
                <a:cubicBezTo>
                  <a:pt x="189" y="134"/>
                  <a:pt x="192" y="134"/>
                  <a:pt x="194" y="136"/>
                </a:cubicBezTo>
                <a:cubicBezTo>
                  <a:pt x="257" y="73"/>
                  <a:pt x="257" y="73"/>
                  <a:pt x="257" y="73"/>
                </a:cubicBezTo>
                <a:cubicBezTo>
                  <a:pt x="255" y="67"/>
                  <a:pt x="254" y="60"/>
                  <a:pt x="254" y="53"/>
                </a:cubicBezTo>
                <a:cubicBezTo>
                  <a:pt x="254" y="39"/>
                  <a:pt x="259" y="26"/>
                  <a:pt x="269" y="16"/>
                </a:cubicBezTo>
                <a:cubicBezTo>
                  <a:pt x="279" y="6"/>
                  <a:pt x="293" y="0"/>
                  <a:pt x="307" y="0"/>
                </a:cubicBezTo>
                <a:cubicBezTo>
                  <a:pt x="313" y="0"/>
                  <a:pt x="319" y="1"/>
                  <a:pt x="325" y="4"/>
                </a:cubicBezTo>
                <a:cubicBezTo>
                  <a:pt x="327" y="4"/>
                  <a:pt x="327" y="5"/>
                  <a:pt x="328" y="6"/>
                </a:cubicBezTo>
                <a:cubicBezTo>
                  <a:pt x="328" y="8"/>
                  <a:pt x="327" y="9"/>
                  <a:pt x="326" y="9"/>
                </a:cubicBezTo>
                <a:cubicBezTo>
                  <a:pt x="326" y="10"/>
                  <a:pt x="325" y="10"/>
                  <a:pt x="325" y="10"/>
                </a:cubicBezTo>
                <a:cubicBezTo>
                  <a:pt x="300" y="35"/>
                  <a:pt x="300" y="35"/>
                  <a:pt x="300" y="35"/>
                </a:cubicBezTo>
                <a:cubicBezTo>
                  <a:pt x="297" y="38"/>
                  <a:pt x="297" y="42"/>
                  <a:pt x="300" y="45"/>
                </a:cubicBezTo>
                <a:cubicBezTo>
                  <a:pt x="315" y="60"/>
                  <a:pt x="315" y="60"/>
                  <a:pt x="315" y="60"/>
                </a:cubicBezTo>
                <a:cubicBezTo>
                  <a:pt x="318" y="63"/>
                  <a:pt x="322" y="63"/>
                  <a:pt x="325" y="60"/>
                </a:cubicBezTo>
                <a:cubicBezTo>
                  <a:pt x="350" y="35"/>
                  <a:pt x="350" y="35"/>
                  <a:pt x="350" y="35"/>
                </a:cubicBezTo>
                <a:cubicBezTo>
                  <a:pt x="350" y="35"/>
                  <a:pt x="350" y="34"/>
                  <a:pt x="351" y="34"/>
                </a:cubicBezTo>
                <a:cubicBezTo>
                  <a:pt x="351" y="33"/>
                  <a:pt x="352" y="32"/>
                  <a:pt x="354" y="32"/>
                </a:cubicBezTo>
                <a:cubicBezTo>
                  <a:pt x="355" y="33"/>
                  <a:pt x="356" y="33"/>
                  <a:pt x="356" y="35"/>
                </a:cubicBezTo>
                <a:cubicBezTo>
                  <a:pt x="364" y="54"/>
                  <a:pt x="359" y="76"/>
                  <a:pt x="344" y="91"/>
                </a:cubicBezTo>
                <a:cubicBezTo>
                  <a:pt x="334" y="101"/>
                  <a:pt x="321" y="106"/>
                  <a:pt x="307" y="106"/>
                </a:cubicBezTo>
                <a:cubicBezTo>
                  <a:pt x="300" y="106"/>
                  <a:pt x="293" y="105"/>
                  <a:pt x="287" y="103"/>
                </a:cubicBezTo>
                <a:cubicBezTo>
                  <a:pt x="224" y="166"/>
                  <a:pt x="224" y="166"/>
                  <a:pt x="224" y="166"/>
                </a:cubicBezTo>
                <a:cubicBezTo>
                  <a:pt x="247" y="189"/>
                  <a:pt x="247" y="189"/>
                  <a:pt x="247" y="189"/>
                </a:cubicBezTo>
                <a:lnTo>
                  <a:pt x="354" y="298"/>
                </a:lnTo>
                <a:close/>
              </a:path>
            </a:pathLst>
          </a:cu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rgbClr val="000000"/>
              </a:solidFill>
              <a:latin typeface="Arial"/>
              <a:ea typeface="Arial"/>
              <a:cs typeface="Arial"/>
              <a:sym typeface="Arial"/>
            </a:endParaRPr>
          </a:p>
        </p:txBody>
      </p:sp>
      <p:sp>
        <p:nvSpPr>
          <p:cNvPr id="2190" name="Shape 2190"/>
          <p:cNvSpPr/>
          <p:nvPr/>
        </p:nvSpPr>
        <p:spPr>
          <a:xfrm>
            <a:off x="10161057" y="2395239"/>
            <a:ext cx="548639" cy="548639"/>
          </a:xfrm>
          <a:prstGeom prst="ellipse">
            <a:avLst/>
          </a:prstGeom>
          <a:solidFill>
            <a:schemeClr val="lt1"/>
          </a:solid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2191" name="Shape 2191"/>
          <p:cNvSpPr/>
          <p:nvPr/>
        </p:nvSpPr>
        <p:spPr>
          <a:xfrm>
            <a:off x="9223002" y="2402168"/>
            <a:ext cx="548639" cy="548639"/>
          </a:xfrm>
          <a:prstGeom prst="ellipse">
            <a:avLst/>
          </a:prstGeom>
          <a:solidFill>
            <a:schemeClr val="lt1"/>
          </a:solidFill>
          <a:ln>
            <a:noFill/>
          </a:ln>
        </p:spPr>
        <p:txBody>
          <a:bodyPr anchorCtr="0" anchor="t" bIns="45700" lIns="91425" rIns="91425" tIns="45700">
            <a:noAutofit/>
          </a:bodyPr>
          <a:lstStyle/>
          <a:p>
            <a:pPr indent="0" lvl="0" marL="0" marR="0" rtl="0" algn="l">
              <a:spcBef>
                <a:spcPts val="0"/>
              </a:spcBef>
              <a:spcAft>
                <a:spcPts val="0"/>
              </a:spcAft>
              <a:buNone/>
            </a:pPr>
            <a:r>
              <a:t/>
            </a:r>
            <a:endParaRPr b="0" baseline="0" i="0" sz="1800" u="none" cap="none" strike="noStrike">
              <a:solidFill>
                <a:srgbClr val="000000"/>
              </a:solidFill>
              <a:latin typeface="Arial"/>
              <a:ea typeface="Arial"/>
              <a:cs typeface="Arial"/>
              <a:sym typeface="Arial"/>
            </a:endParaRPr>
          </a:p>
        </p:txBody>
      </p:sp>
      <p:sp>
        <p:nvSpPr>
          <p:cNvPr id="2192" name="Shape 2192"/>
          <p:cNvSpPr/>
          <p:nvPr/>
        </p:nvSpPr>
        <p:spPr>
          <a:xfrm>
            <a:off x="9380310" y="2528917"/>
            <a:ext cx="211495" cy="320420"/>
          </a:xfrm>
          <a:custGeom>
            <a:pathLst>
              <a:path extrusionOk="0" h="424" w="279">
                <a:moveTo>
                  <a:pt x="276" y="385"/>
                </a:moveTo>
                <a:cubicBezTo>
                  <a:pt x="208" y="233"/>
                  <a:pt x="208" y="233"/>
                  <a:pt x="208" y="233"/>
                </a:cubicBezTo>
                <a:cubicBezTo>
                  <a:pt x="205" y="226"/>
                  <a:pt x="196" y="222"/>
                  <a:pt x="189" y="225"/>
                </a:cubicBezTo>
                <a:cubicBezTo>
                  <a:pt x="188" y="226"/>
                  <a:pt x="188" y="226"/>
                  <a:pt x="188" y="226"/>
                </a:cubicBezTo>
                <a:cubicBezTo>
                  <a:pt x="176" y="198"/>
                  <a:pt x="176" y="198"/>
                  <a:pt x="176" y="198"/>
                </a:cubicBezTo>
                <a:cubicBezTo>
                  <a:pt x="182" y="194"/>
                  <a:pt x="187" y="189"/>
                  <a:pt x="192" y="184"/>
                </a:cubicBezTo>
                <a:cubicBezTo>
                  <a:pt x="211" y="188"/>
                  <a:pt x="211" y="188"/>
                  <a:pt x="211" y="188"/>
                </a:cubicBezTo>
                <a:cubicBezTo>
                  <a:pt x="214" y="188"/>
                  <a:pt x="218" y="187"/>
                  <a:pt x="220" y="184"/>
                </a:cubicBezTo>
                <a:cubicBezTo>
                  <a:pt x="228" y="169"/>
                  <a:pt x="228" y="169"/>
                  <a:pt x="228" y="169"/>
                </a:cubicBezTo>
                <a:cubicBezTo>
                  <a:pt x="229" y="166"/>
                  <a:pt x="229" y="162"/>
                  <a:pt x="227" y="159"/>
                </a:cubicBezTo>
                <a:cubicBezTo>
                  <a:pt x="214" y="145"/>
                  <a:pt x="214" y="145"/>
                  <a:pt x="214" y="145"/>
                </a:cubicBezTo>
                <a:cubicBezTo>
                  <a:pt x="215" y="141"/>
                  <a:pt x="216" y="136"/>
                  <a:pt x="217" y="131"/>
                </a:cubicBezTo>
                <a:cubicBezTo>
                  <a:pt x="234" y="123"/>
                  <a:pt x="234" y="123"/>
                  <a:pt x="234" y="123"/>
                </a:cubicBezTo>
                <a:cubicBezTo>
                  <a:pt x="237" y="121"/>
                  <a:pt x="239" y="118"/>
                  <a:pt x="239" y="115"/>
                </a:cubicBezTo>
                <a:cubicBezTo>
                  <a:pt x="237" y="98"/>
                  <a:pt x="237" y="98"/>
                  <a:pt x="237" y="98"/>
                </a:cubicBezTo>
                <a:cubicBezTo>
                  <a:pt x="237" y="94"/>
                  <a:pt x="234" y="91"/>
                  <a:pt x="231" y="91"/>
                </a:cubicBezTo>
                <a:cubicBezTo>
                  <a:pt x="212" y="87"/>
                  <a:pt x="212" y="87"/>
                  <a:pt x="212" y="87"/>
                </a:cubicBezTo>
                <a:cubicBezTo>
                  <a:pt x="211" y="84"/>
                  <a:pt x="210" y="81"/>
                  <a:pt x="209" y="79"/>
                </a:cubicBezTo>
                <a:cubicBezTo>
                  <a:pt x="208" y="77"/>
                  <a:pt x="207" y="75"/>
                  <a:pt x="206" y="73"/>
                </a:cubicBezTo>
                <a:cubicBezTo>
                  <a:pt x="216" y="56"/>
                  <a:pt x="216" y="56"/>
                  <a:pt x="216" y="56"/>
                </a:cubicBezTo>
                <a:cubicBezTo>
                  <a:pt x="218" y="53"/>
                  <a:pt x="218" y="50"/>
                  <a:pt x="215" y="47"/>
                </a:cubicBezTo>
                <a:cubicBezTo>
                  <a:pt x="204" y="34"/>
                  <a:pt x="204" y="34"/>
                  <a:pt x="204" y="34"/>
                </a:cubicBezTo>
                <a:cubicBezTo>
                  <a:pt x="202" y="32"/>
                  <a:pt x="198" y="31"/>
                  <a:pt x="195" y="32"/>
                </a:cubicBezTo>
                <a:cubicBezTo>
                  <a:pt x="177" y="39"/>
                  <a:pt x="177" y="39"/>
                  <a:pt x="177" y="39"/>
                </a:cubicBezTo>
                <a:cubicBezTo>
                  <a:pt x="173" y="36"/>
                  <a:pt x="169" y="34"/>
                  <a:pt x="165" y="31"/>
                </a:cubicBezTo>
                <a:cubicBezTo>
                  <a:pt x="163" y="12"/>
                  <a:pt x="163" y="12"/>
                  <a:pt x="163" y="12"/>
                </a:cubicBezTo>
                <a:cubicBezTo>
                  <a:pt x="163" y="9"/>
                  <a:pt x="161" y="6"/>
                  <a:pt x="157" y="5"/>
                </a:cubicBezTo>
                <a:cubicBezTo>
                  <a:pt x="141" y="1"/>
                  <a:pt x="141" y="1"/>
                  <a:pt x="141" y="1"/>
                </a:cubicBezTo>
                <a:cubicBezTo>
                  <a:pt x="137" y="0"/>
                  <a:pt x="134" y="1"/>
                  <a:pt x="132" y="4"/>
                </a:cubicBezTo>
                <a:cubicBezTo>
                  <a:pt x="122" y="21"/>
                  <a:pt x="122" y="21"/>
                  <a:pt x="122" y="21"/>
                </a:cubicBezTo>
                <a:cubicBezTo>
                  <a:pt x="115" y="20"/>
                  <a:pt x="108" y="21"/>
                  <a:pt x="102" y="22"/>
                </a:cubicBezTo>
                <a:cubicBezTo>
                  <a:pt x="89" y="8"/>
                  <a:pt x="89" y="8"/>
                  <a:pt x="89" y="8"/>
                </a:cubicBezTo>
                <a:cubicBezTo>
                  <a:pt x="86" y="5"/>
                  <a:pt x="83" y="5"/>
                  <a:pt x="79" y="6"/>
                </a:cubicBezTo>
                <a:cubicBezTo>
                  <a:pt x="64" y="13"/>
                  <a:pt x="64" y="13"/>
                  <a:pt x="64" y="13"/>
                </a:cubicBezTo>
                <a:cubicBezTo>
                  <a:pt x="61" y="14"/>
                  <a:pt x="59" y="18"/>
                  <a:pt x="59" y="21"/>
                </a:cubicBezTo>
                <a:cubicBezTo>
                  <a:pt x="61" y="40"/>
                  <a:pt x="61" y="40"/>
                  <a:pt x="61" y="40"/>
                </a:cubicBezTo>
                <a:cubicBezTo>
                  <a:pt x="56" y="44"/>
                  <a:pt x="52" y="48"/>
                  <a:pt x="48" y="52"/>
                </a:cubicBezTo>
                <a:cubicBezTo>
                  <a:pt x="29" y="49"/>
                  <a:pt x="29" y="49"/>
                  <a:pt x="29" y="49"/>
                </a:cubicBezTo>
                <a:cubicBezTo>
                  <a:pt x="25" y="48"/>
                  <a:pt x="22" y="50"/>
                  <a:pt x="20" y="53"/>
                </a:cubicBezTo>
                <a:cubicBezTo>
                  <a:pt x="12" y="68"/>
                  <a:pt x="12" y="68"/>
                  <a:pt x="12" y="68"/>
                </a:cubicBezTo>
                <a:cubicBezTo>
                  <a:pt x="10" y="71"/>
                  <a:pt x="11" y="74"/>
                  <a:pt x="13" y="77"/>
                </a:cubicBezTo>
                <a:cubicBezTo>
                  <a:pt x="26" y="91"/>
                  <a:pt x="26" y="91"/>
                  <a:pt x="26" y="91"/>
                </a:cubicBezTo>
                <a:cubicBezTo>
                  <a:pt x="25" y="96"/>
                  <a:pt x="24" y="101"/>
                  <a:pt x="23" y="106"/>
                </a:cubicBezTo>
                <a:cubicBezTo>
                  <a:pt x="5" y="114"/>
                  <a:pt x="5" y="114"/>
                  <a:pt x="5" y="114"/>
                </a:cubicBezTo>
                <a:cubicBezTo>
                  <a:pt x="2" y="115"/>
                  <a:pt x="0" y="118"/>
                  <a:pt x="1" y="122"/>
                </a:cubicBezTo>
                <a:cubicBezTo>
                  <a:pt x="2" y="139"/>
                  <a:pt x="2" y="139"/>
                  <a:pt x="2" y="139"/>
                </a:cubicBezTo>
                <a:cubicBezTo>
                  <a:pt x="3" y="142"/>
                  <a:pt x="5" y="145"/>
                  <a:pt x="9" y="146"/>
                </a:cubicBezTo>
                <a:cubicBezTo>
                  <a:pt x="27" y="150"/>
                  <a:pt x="27" y="150"/>
                  <a:pt x="27" y="150"/>
                </a:cubicBezTo>
                <a:cubicBezTo>
                  <a:pt x="28" y="153"/>
                  <a:pt x="29" y="155"/>
                  <a:pt x="30" y="158"/>
                </a:cubicBezTo>
                <a:cubicBezTo>
                  <a:pt x="31" y="160"/>
                  <a:pt x="32" y="162"/>
                  <a:pt x="33" y="164"/>
                </a:cubicBezTo>
                <a:cubicBezTo>
                  <a:pt x="24" y="180"/>
                  <a:pt x="24" y="180"/>
                  <a:pt x="24" y="180"/>
                </a:cubicBezTo>
                <a:cubicBezTo>
                  <a:pt x="22" y="183"/>
                  <a:pt x="22" y="187"/>
                  <a:pt x="24" y="190"/>
                </a:cubicBezTo>
                <a:cubicBezTo>
                  <a:pt x="35" y="202"/>
                  <a:pt x="35" y="202"/>
                  <a:pt x="35" y="202"/>
                </a:cubicBezTo>
                <a:cubicBezTo>
                  <a:pt x="38" y="205"/>
                  <a:pt x="41" y="206"/>
                  <a:pt x="45" y="205"/>
                </a:cubicBezTo>
                <a:cubicBezTo>
                  <a:pt x="62" y="197"/>
                  <a:pt x="62" y="197"/>
                  <a:pt x="62" y="197"/>
                </a:cubicBezTo>
                <a:cubicBezTo>
                  <a:pt x="66" y="200"/>
                  <a:pt x="71" y="203"/>
                  <a:pt x="75" y="205"/>
                </a:cubicBezTo>
                <a:cubicBezTo>
                  <a:pt x="76" y="224"/>
                  <a:pt x="76" y="224"/>
                  <a:pt x="76" y="224"/>
                </a:cubicBezTo>
                <a:cubicBezTo>
                  <a:pt x="77" y="228"/>
                  <a:pt x="79" y="231"/>
                  <a:pt x="83" y="232"/>
                </a:cubicBezTo>
                <a:cubicBezTo>
                  <a:pt x="99" y="236"/>
                  <a:pt x="99" y="236"/>
                  <a:pt x="99" y="236"/>
                </a:cubicBezTo>
                <a:cubicBezTo>
                  <a:pt x="102" y="236"/>
                  <a:pt x="106" y="235"/>
                  <a:pt x="108" y="232"/>
                </a:cubicBezTo>
                <a:cubicBezTo>
                  <a:pt x="118" y="216"/>
                  <a:pt x="118" y="216"/>
                  <a:pt x="118" y="216"/>
                </a:cubicBezTo>
                <a:cubicBezTo>
                  <a:pt x="126" y="216"/>
                  <a:pt x="134" y="215"/>
                  <a:pt x="142" y="214"/>
                </a:cubicBezTo>
                <a:cubicBezTo>
                  <a:pt x="154" y="241"/>
                  <a:pt x="154" y="241"/>
                  <a:pt x="154" y="241"/>
                </a:cubicBezTo>
                <a:cubicBezTo>
                  <a:pt x="153" y="241"/>
                  <a:pt x="153" y="241"/>
                  <a:pt x="153" y="241"/>
                </a:cubicBezTo>
                <a:cubicBezTo>
                  <a:pt x="145" y="245"/>
                  <a:pt x="142" y="253"/>
                  <a:pt x="145" y="261"/>
                </a:cubicBezTo>
                <a:cubicBezTo>
                  <a:pt x="213" y="413"/>
                  <a:pt x="213" y="413"/>
                  <a:pt x="213" y="413"/>
                </a:cubicBezTo>
                <a:cubicBezTo>
                  <a:pt x="216" y="421"/>
                  <a:pt x="225" y="424"/>
                  <a:pt x="232" y="421"/>
                </a:cubicBezTo>
                <a:cubicBezTo>
                  <a:pt x="268" y="405"/>
                  <a:pt x="268" y="405"/>
                  <a:pt x="268" y="405"/>
                </a:cubicBezTo>
                <a:cubicBezTo>
                  <a:pt x="275" y="402"/>
                  <a:pt x="279" y="393"/>
                  <a:pt x="276" y="385"/>
                </a:cubicBezTo>
                <a:close/>
                <a:moveTo>
                  <a:pt x="53" y="148"/>
                </a:moveTo>
                <a:cubicBezTo>
                  <a:pt x="36" y="111"/>
                  <a:pt x="53" y="67"/>
                  <a:pt x="90" y="51"/>
                </a:cubicBezTo>
                <a:cubicBezTo>
                  <a:pt x="127" y="35"/>
                  <a:pt x="171" y="51"/>
                  <a:pt x="187" y="88"/>
                </a:cubicBezTo>
                <a:cubicBezTo>
                  <a:pt x="203" y="126"/>
                  <a:pt x="187" y="169"/>
                  <a:pt x="150" y="185"/>
                </a:cubicBezTo>
                <a:cubicBezTo>
                  <a:pt x="113" y="202"/>
                  <a:pt x="69" y="185"/>
                  <a:pt x="53" y="148"/>
                </a:cubicBezTo>
                <a:close/>
              </a:path>
            </a:pathLst>
          </a:cu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rgbClr val="000000"/>
              </a:solidFill>
              <a:latin typeface="Arial"/>
              <a:ea typeface="Arial"/>
              <a:cs typeface="Arial"/>
              <a:sym typeface="Arial"/>
            </a:endParaRPr>
          </a:p>
        </p:txBody>
      </p:sp>
      <p:sp>
        <p:nvSpPr>
          <p:cNvPr id="2193" name="Shape 2193"/>
          <p:cNvSpPr/>
          <p:nvPr/>
        </p:nvSpPr>
        <p:spPr>
          <a:xfrm>
            <a:off x="8284946" y="2379997"/>
            <a:ext cx="548639" cy="548639"/>
          </a:xfrm>
          <a:prstGeom prst="ellipse">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rgbClr val="000000"/>
              </a:solidFill>
              <a:latin typeface="Arial"/>
              <a:ea typeface="Arial"/>
              <a:cs typeface="Arial"/>
              <a:sym typeface="Arial"/>
            </a:endParaRPr>
          </a:p>
        </p:txBody>
      </p:sp>
      <p:grpSp>
        <p:nvGrpSpPr>
          <p:cNvPr id="2194" name="Shape 2194"/>
          <p:cNvGrpSpPr/>
          <p:nvPr/>
        </p:nvGrpSpPr>
        <p:grpSpPr>
          <a:xfrm>
            <a:off x="8399876" y="2472043"/>
            <a:ext cx="318780" cy="364545"/>
            <a:chOff x="4384" y="3079"/>
            <a:chExt cx="1009" cy="1154"/>
          </a:xfrm>
        </p:grpSpPr>
        <p:sp>
          <p:nvSpPr>
            <p:cNvPr id="2195" name="Shape 2195"/>
            <p:cNvSpPr/>
            <p:nvPr/>
          </p:nvSpPr>
          <p:spPr>
            <a:xfrm>
              <a:off x="4384" y="3079"/>
              <a:ext cx="1009" cy="1154"/>
            </a:xfrm>
            <a:custGeom>
              <a:pathLst>
                <a:path extrusionOk="0" h="486" w="424">
                  <a:moveTo>
                    <a:pt x="349" y="349"/>
                  </a:moveTo>
                  <a:cubicBezTo>
                    <a:pt x="424" y="273"/>
                    <a:pt x="424" y="151"/>
                    <a:pt x="349" y="75"/>
                  </a:cubicBezTo>
                  <a:cubicBezTo>
                    <a:pt x="273" y="0"/>
                    <a:pt x="150" y="0"/>
                    <a:pt x="75" y="75"/>
                  </a:cubicBezTo>
                  <a:cubicBezTo>
                    <a:pt x="1" y="149"/>
                    <a:pt x="0" y="269"/>
                    <a:pt x="71" y="345"/>
                  </a:cubicBezTo>
                  <a:cubicBezTo>
                    <a:pt x="71" y="345"/>
                    <a:pt x="71" y="345"/>
                    <a:pt x="71" y="345"/>
                  </a:cubicBezTo>
                  <a:cubicBezTo>
                    <a:pt x="212" y="486"/>
                    <a:pt x="212" y="486"/>
                    <a:pt x="212" y="486"/>
                  </a:cubicBezTo>
                  <a:lnTo>
                    <a:pt x="349" y="349"/>
                  </a:lnTo>
                  <a:close/>
                  <a:moveTo>
                    <a:pt x="98" y="98"/>
                  </a:moveTo>
                  <a:cubicBezTo>
                    <a:pt x="161" y="35"/>
                    <a:pt x="263" y="35"/>
                    <a:pt x="326" y="98"/>
                  </a:cubicBezTo>
                  <a:cubicBezTo>
                    <a:pt x="389" y="161"/>
                    <a:pt x="389" y="263"/>
                    <a:pt x="326" y="326"/>
                  </a:cubicBezTo>
                  <a:cubicBezTo>
                    <a:pt x="263" y="389"/>
                    <a:pt x="161" y="389"/>
                    <a:pt x="98" y="326"/>
                  </a:cubicBezTo>
                  <a:cubicBezTo>
                    <a:pt x="35" y="263"/>
                    <a:pt x="35" y="161"/>
                    <a:pt x="98" y="98"/>
                  </a:cubicBezTo>
                  <a:close/>
                </a:path>
              </a:pathLst>
            </a:cu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rgbClr val="000000"/>
                </a:solidFill>
                <a:latin typeface="Arial"/>
                <a:ea typeface="Arial"/>
                <a:cs typeface="Arial"/>
                <a:sym typeface="Arial"/>
              </a:endParaRPr>
            </a:p>
          </p:txBody>
        </p:sp>
        <p:sp>
          <p:nvSpPr>
            <p:cNvPr id="2196" name="Shape 2196"/>
            <p:cNvSpPr/>
            <p:nvPr/>
          </p:nvSpPr>
          <p:spPr>
            <a:xfrm>
              <a:off x="4650" y="3338"/>
              <a:ext cx="477" cy="488"/>
            </a:xfrm>
            <a:custGeom>
              <a:pathLst>
                <a:path extrusionOk="0" h="169" w="164">
                  <a:moveTo>
                    <a:pt x="82" y="66"/>
                  </a:moveTo>
                  <a:cubicBezTo>
                    <a:pt x="82" y="8"/>
                    <a:pt x="0" y="0"/>
                    <a:pt x="0" y="66"/>
                  </a:cubicBezTo>
                  <a:cubicBezTo>
                    <a:pt x="0" y="126"/>
                    <a:pt x="64" y="161"/>
                    <a:pt x="79" y="168"/>
                  </a:cubicBezTo>
                  <a:cubicBezTo>
                    <a:pt x="81" y="169"/>
                    <a:pt x="83" y="169"/>
                    <a:pt x="85" y="168"/>
                  </a:cubicBezTo>
                  <a:cubicBezTo>
                    <a:pt x="100" y="161"/>
                    <a:pt x="164" y="126"/>
                    <a:pt x="164" y="66"/>
                  </a:cubicBezTo>
                  <a:cubicBezTo>
                    <a:pt x="164" y="3"/>
                    <a:pt x="82" y="8"/>
                    <a:pt x="82" y="66"/>
                  </a:cubicBezTo>
                  <a:close/>
                </a:path>
              </a:pathLst>
            </a:custGeom>
            <a:solidFill>
              <a:schemeClr val="accen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baseline="0" i="0" sz="1800" u="none" cap="none" strike="noStrike">
                <a:solidFill>
                  <a:srgbClr val="000000"/>
                </a:solidFill>
                <a:latin typeface="Arial"/>
                <a:ea typeface="Arial"/>
                <a:cs typeface="Arial"/>
                <a:sym typeface="Arial"/>
              </a:endParaRPr>
            </a:p>
          </p:txBody>
        </p:sp>
      </p:grpSp>
      <p:grpSp>
        <p:nvGrpSpPr>
          <p:cNvPr id="2197" name="Shape 2197"/>
          <p:cNvGrpSpPr/>
          <p:nvPr/>
        </p:nvGrpSpPr>
        <p:grpSpPr>
          <a:xfrm>
            <a:off x="9221941" y="1612771"/>
            <a:ext cx="548639" cy="548639"/>
            <a:chOff x="8696986" y="2887800"/>
            <a:chExt cx="548639" cy="548639"/>
          </a:xfrm>
        </p:grpSpPr>
        <p:sp>
          <p:nvSpPr>
            <p:cNvPr id="2198" name="Shape 2198"/>
            <p:cNvSpPr/>
            <p:nvPr/>
          </p:nvSpPr>
          <p:spPr>
            <a:xfrm>
              <a:off x="8696986" y="2887800"/>
              <a:ext cx="548639" cy="54863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a:noFill/>
            </a:ln>
          </p:spPr>
          <p:txBody>
            <a:bodyPr anchorCtr="0" anchor="ctr" bIns="0" lIns="0" rIns="0" tIns="0">
              <a:noAutofit/>
            </a:bodyPr>
            <a:lstStyle/>
            <a:p>
              <a:pPr indent="0" lvl="0" marL="0" marR="0" rtl="0" algn="ctr">
                <a:spcBef>
                  <a:spcPts val="0"/>
                </a:spcBef>
                <a:buSzPct val="25000"/>
                <a:buNone/>
              </a:pPr>
              <a:r>
                <a:rPr b="0" baseline="0" i="0" lang="en-US" sz="1400" u="none" cap="none" strike="noStrike">
                  <a:solidFill>
                    <a:srgbClr val="000000"/>
                  </a:solidFill>
                  <a:latin typeface="Arial"/>
                  <a:ea typeface="Arial"/>
                  <a:cs typeface="Arial"/>
                  <a:sym typeface="Arial"/>
                </a:rPr>
                <a:t> </a:t>
              </a:r>
            </a:p>
          </p:txBody>
        </p:sp>
        <p:pic>
          <p:nvPicPr>
            <p:cNvPr id="2199" name="Shape 2199"/>
            <p:cNvPicPr preferRelativeResize="0"/>
            <p:nvPr/>
          </p:nvPicPr>
          <p:blipFill rotWithShape="1">
            <a:blip r:embed="rId3">
              <a:alphaModFix/>
            </a:blip>
            <a:srcRect b="5666" l="0" r="0" t="5667"/>
            <a:stretch/>
          </p:blipFill>
          <p:spPr>
            <a:xfrm>
              <a:off x="8842471" y="3039259"/>
              <a:ext cx="257671" cy="257858"/>
            </a:xfrm>
            <a:prstGeom prst="rect">
              <a:avLst/>
            </a:prstGeom>
            <a:noFill/>
            <a:ln>
              <a:noFill/>
            </a:ln>
          </p:spPr>
        </p:pic>
      </p:grpSp>
      <p:grpSp>
        <p:nvGrpSpPr>
          <p:cNvPr id="2200" name="Shape 2200"/>
          <p:cNvGrpSpPr/>
          <p:nvPr/>
        </p:nvGrpSpPr>
        <p:grpSpPr>
          <a:xfrm>
            <a:off x="11075330" y="1600979"/>
            <a:ext cx="548639" cy="548639"/>
            <a:chOff x="6117607" y="2887800"/>
            <a:chExt cx="548639" cy="548639"/>
          </a:xfrm>
        </p:grpSpPr>
        <p:sp>
          <p:nvSpPr>
            <p:cNvPr id="2201" name="Shape 2201"/>
            <p:cNvSpPr/>
            <p:nvPr/>
          </p:nvSpPr>
          <p:spPr>
            <a:xfrm>
              <a:off x="6117607" y="2887800"/>
              <a:ext cx="548639" cy="54863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a:noFill/>
            </a:ln>
          </p:spPr>
          <p:txBody>
            <a:bodyPr anchorCtr="0" anchor="ctr" bIns="0" lIns="0" rIns="0" tIns="0">
              <a:noAutofit/>
            </a:bodyPr>
            <a:lstStyle/>
            <a:p>
              <a:pPr indent="0" lvl="0" marL="0" marR="0" rtl="0" algn="ctr">
                <a:spcBef>
                  <a:spcPts val="0"/>
                </a:spcBef>
                <a:buSzPct val="25000"/>
                <a:buNone/>
              </a:pPr>
              <a:r>
                <a:rPr b="0" baseline="0" i="0" lang="en-US" sz="1400" u="none" cap="none" strike="noStrike">
                  <a:solidFill>
                    <a:schemeClr val="dk1"/>
                  </a:solidFill>
                  <a:latin typeface="Arial"/>
                  <a:ea typeface="Arial"/>
                  <a:cs typeface="Arial"/>
                  <a:sym typeface="Arial"/>
                </a:rPr>
                <a:t> </a:t>
              </a:r>
            </a:p>
          </p:txBody>
        </p:sp>
        <p:pic>
          <p:nvPicPr>
            <p:cNvPr id="2202" name="Shape 2202"/>
            <p:cNvPicPr preferRelativeResize="0"/>
            <p:nvPr/>
          </p:nvPicPr>
          <p:blipFill rotWithShape="1">
            <a:blip r:embed="rId4">
              <a:alphaModFix/>
            </a:blip>
            <a:srcRect b="0" l="0" r="0" t="0"/>
            <a:stretch/>
          </p:blipFill>
          <p:spPr>
            <a:xfrm>
              <a:off x="6321246" y="3035182"/>
              <a:ext cx="141851" cy="270061"/>
            </a:xfrm>
            <a:prstGeom prst="rect">
              <a:avLst/>
            </a:prstGeom>
            <a:noFill/>
            <a:ln>
              <a:noFill/>
            </a:ln>
          </p:spPr>
        </p:pic>
      </p:grpSp>
      <p:grpSp>
        <p:nvGrpSpPr>
          <p:cNvPr id="2203" name="Shape 2203"/>
          <p:cNvGrpSpPr/>
          <p:nvPr/>
        </p:nvGrpSpPr>
        <p:grpSpPr>
          <a:xfrm>
            <a:off x="10161057" y="1623591"/>
            <a:ext cx="548639" cy="548639"/>
            <a:chOff x="7837193" y="2887800"/>
            <a:chExt cx="548639" cy="548639"/>
          </a:xfrm>
        </p:grpSpPr>
        <p:sp>
          <p:nvSpPr>
            <p:cNvPr id="2204" name="Shape 2204"/>
            <p:cNvSpPr/>
            <p:nvPr/>
          </p:nvSpPr>
          <p:spPr>
            <a:xfrm>
              <a:off x="7837193" y="2887800"/>
              <a:ext cx="548639" cy="54863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a:noFill/>
            </a:ln>
          </p:spPr>
          <p:txBody>
            <a:bodyPr anchorCtr="0" anchor="ctr" bIns="0" lIns="0" rIns="0" tIns="0">
              <a:noAutofit/>
            </a:bodyPr>
            <a:lstStyle/>
            <a:p>
              <a:pPr indent="0" lvl="0" marL="0" marR="0" rtl="0" algn="ctr">
                <a:spcBef>
                  <a:spcPts val="0"/>
                </a:spcBef>
                <a:buSzPct val="25000"/>
                <a:buNone/>
              </a:pPr>
              <a:r>
                <a:rPr b="0" baseline="0" i="0" lang="en-US" sz="1400" u="none" cap="none" strike="noStrike">
                  <a:solidFill>
                    <a:srgbClr val="000000"/>
                  </a:solidFill>
                  <a:latin typeface="Arial"/>
                  <a:ea typeface="Arial"/>
                  <a:cs typeface="Arial"/>
                  <a:sym typeface="Arial"/>
                </a:rPr>
                <a:t> </a:t>
              </a:r>
            </a:p>
          </p:txBody>
        </p:sp>
        <p:pic>
          <p:nvPicPr>
            <p:cNvPr id="2205" name="Shape 2205"/>
            <p:cNvPicPr preferRelativeResize="0"/>
            <p:nvPr/>
          </p:nvPicPr>
          <p:blipFill rotWithShape="1">
            <a:blip r:embed="rId5">
              <a:alphaModFix/>
            </a:blip>
            <a:srcRect b="0" l="0" r="0" t="0"/>
            <a:stretch/>
          </p:blipFill>
          <p:spPr>
            <a:xfrm>
              <a:off x="7930654" y="3021689"/>
              <a:ext cx="361717" cy="301785"/>
            </a:xfrm>
            <a:prstGeom prst="rect">
              <a:avLst/>
            </a:prstGeom>
            <a:noFill/>
            <a:ln>
              <a:noFill/>
            </a:ln>
          </p:spPr>
        </p:pic>
      </p:grpSp>
      <p:grpSp>
        <p:nvGrpSpPr>
          <p:cNvPr id="2206" name="Shape 2206"/>
          <p:cNvGrpSpPr/>
          <p:nvPr/>
        </p:nvGrpSpPr>
        <p:grpSpPr>
          <a:xfrm>
            <a:off x="8284945" y="1601901"/>
            <a:ext cx="548639" cy="548639"/>
            <a:chOff x="5243955" y="2884859"/>
            <a:chExt cx="548639" cy="548639"/>
          </a:xfrm>
        </p:grpSpPr>
        <p:sp>
          <p:nvSpPr>
            <p:cNvPr id="2207" name="Shape 2207"/>
            <p:cNvSpPr/>
            <p:nvPr/>
          </p:nvSpPr>
          <p:spPr>
            <a:xfrm>
              <a:off x="5243955" y="2884859"/>
              <a:ext cx="548639" cy="54863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a:noFill/>
            </a:ln>
          </p:spPr>
          <p:txBody>
            <a:bodyPr anchorCtr="0" anchor="ctr" bIns="0" lIns="0" rIns="0" tIns="0">
              <a:noAutofit/>
            </a:bodyPr>
            <a:lstStyle/>
            <a:p>
              <a:pPr indent="0" lvl="0" marL="0" marR="0" rtl="0" algn="ctr">
                <a:spcBef>
                  <a:spcPts val="0"/>
                </a:spcBef>
                <a:buSzPct val="25000"/>
                <a:buNone/>
              </a:pPr>
              <a:r>
                <a:rPr b="0" baseline="0" i="0" lang="en-US" sz="1400" u="none" cap="none" strike="noStrike">
                  <a:solidFill>
                    <a:schemeClr val="dk1"/>
                  </a:solidFill>
                  <a:latin typeface="Arial"/>
                  <a:ea typeface="Arial"/>
                  <a:cs typeface="Arial"/>
                  <a:sym typeface="Arial"/>
                </a:rPr>
                <a:t> </a:t>
              </a:r>
            </a:p>
          </p:txBody>
        </p:sp>
        <p:pic>
          <p:nvPicPr>
            <p:cNvPr id="2208" name="Shape 2208"/>
            <p:cNvPicPr preferRelativeResize="0"/>
            <p:nvPr/>
          </p:nvPicPr>
          <p:blipFill rotWithShape="1">
            <a:blip r:embed="rId6">
              <a:alphaModFix/>
            </a:blip>
            <a:srcRect b="0" l="0" r="0" t="0"/>
            <a:stretch/>
          </p:blipFill>
          <p:spPr>
            <a:xfrm>
              <a:off x="5377978" y="3021175"/>
              <a:ext cx="280596" cy="283537"/>
            </a:xfrm>
            <a:prstGeom prst="rect">
              <a:avLst/>
            </a:prstGeom>
            <a:noFill/>
            <a:ln>
              <a:noFill/>
            </a:ln>
          </p:spPr>
        </p:pic>
      </p:grpSp>
      <p:grpSp>
        <p:nvGrpSpPr>
          <p:cNvPr id="2209" name="Shape 2209"/>
          <p:cNvGrpSpPr/>
          <p:nvPr/>
        </p:nvGrpSpPr>
        <p:grpSpPr>
          <a:xfrm>
            <a:off x="4631051" y="3182082"/>
            <a:ext cx="569206" cy="481475"/>
            <a:chOff x="2482" y="1007"/>
            <a:chExt cx="2738" cy="2315"/>
          </a:xfrm>
        </p:grpSpPr>
        <p:sp>
          <p:nvSpPr>
            <p:cNvPr id="2210" name="Shape 2210"/>
            <p:cNvSpPr/>
            <p:nvPr/>
          </p:nvSpPr>
          <p:spPr>
            <a:xfrm>
              <a:off x="2482" y="1007"/>
              <a:ext cx="2738" cy="2315"/>
            </a:xfrm>
            <a:custGeom>
              <a:pathLst>
                <a:path extrusionOk="0" h="977" w="1156">
                  <a:moveTo>
                    <a:pt x="1136" y="628"/>
                  </a:moveTo>
                  <a:cubicBezTo>
                    <a:pt x="1093" y="561"/>
                    <a:pt x="1093" y="561"/>
                    <a:pt x="1093" y="561"/>
                  </a:cubicBezTo>
                  <a:cubicBezTo>
                    <a:pt x="1084" y="546"/>
                    <a:pt x="1075" y="533"/>
                    <a:pt x="1068" y="522"/>
                  </a:cubicBezTo>
                  <a:cubicBezTo>
                    <a:pt x="1108" y="468"/>
                    <a:pt x="1132" y="400"/>
                    <a:pt x="1132" y="328"/>
                  </a:cubicBezTo>
                  <a:cubicBezTo>
                    <a:pt x="1132" y="147"/>
                    <a:pt x="985" y="0"/>
                    <a:pt x="804" y="0"/>
                  </a:cubicBezTo>
                  <a:cubicBezTo>
                    <a:pt x="623" y="0"/>
                    <a:pt x="475" y="147"/>
                    <a:pt x="475" y="328"/>
                  </a:cubicBezTo>
                  <a:cubicBezTo>
                    <a:pt x="475" y="376"/>
                    <a:pt x="486" y="421"/>
                    <a:pt x="504" y="463"/>
                  </a:cubicBezTo>
                  <a:cubicBezTo>
                    <a:pt x="491" y="461"/>
                    <a:pt x="478" y="460"/>
                    <a:pt x="465" y="460"/>
                  </a:cubicBezTo>
                  <a:cubicBezTo>
                    <a:pt x="415" y="460"/>
                    <a:pt x="369" y="474"/>
                    <a:pt x="330" y="498"/>
                  </a:cubicBezTo>
                  <a:cubicBezTo>
                    <a:pt x="331" y="491"/>
                    <a:pt x="331" y="484"/>
                    <a:pt x="331" y="478"/>
                  </a:cubicBezTo>
                  <a:cubicBezTo>
                    <a:pt x="331" y="386"/>
                    <a:pt x="257" y="312"/>
                    <a:pt x="166" y="312"/>
                  </a:cubicBezTo>
                  <a:cubicBezTo>
                    <a:pt x="74" y="312"/>
                    <a:pt x="0" y="386"/>
                    <a:pt x="0" y="478"/>
                  </a:cubicBezTo>
                  <a:cubicBezTo>
                    <a:pt x="0" y="569"/>
                    <a:pt x="74" y="643"/>
                    <a:pt x="166" y="643"/>
                  </a:cubicBezTo>
                  <a:cubicBezTo>
                    <a:pt x="185" y="643"/>
                    <a:pt x="204" y="640"/>
                    <a:pt x="222" y="633"/>
                  </a:cubicBezTo>
                  <a:cubicBezTo>
                    <a:pt x="213" y="659"/>
                    <a:pt x="208" y="687"/>
                    <a:pt x="208" y="716"/>
                  </a:cubicBezTo>
                  <a:cubicBezTo>
                    <a:pt x="208" y="774"/>
                    <a:pt x="228" y="827"/>
                    <a:pt x="260" y="870"/>
                  </a:cubicBezTo>
                  <a:cubicBezTo>
                    <a:pt x="257" y="876"/>
                    <a:pt x="252" y="883"/>
                    <a:pt x="248" y="890"/>
                  </a:cubicBezTo>
                  <a:cubicBezTo>
                    <a:pt x="216" y="940"/>
                    <a:pt x="216" y="940"/>
                    <a:pt x="216" y="940"/>
                  </a:cubicBezTo>
                  <a:cubicBezTo>
                    <a:pt x="201" y="964"/>
                    <a:pt x="210" y="977"/>
                    <a:pt x="237" y="969"/>
                  </a:cubicBezTo>
                  <a:cubicBezTo>
                    <a:pt x="339" y="939"/>
                    <a:pt x="339" y="939"/>
                    <a:pt x="339" y="939"/>
                  </a:cubicBezTo>
                  <a:cubicBezTo>
                    <a:pt x="376" y="960"/>
                    <a:pt x="419" y="972"/>
                    <a:pt x="465" y="972"/>
                  </a:cubicBezTo>
                  <a:cubicBezTo>
                    <a:pt x="606" y="972"/>
                    <a:pt x="721" y="857"/>
                    <a:pt x="721" y="716"/>
                  </a:cubicBezTo>
                  <a:cubicBezTo>
                    <a:pt x="721" y="690"/>
                    <a:pt x="717" y="666"/>
                    <a:pt x="710" y="643"/>
                  </a:cubicBezTo>
                  <a:cubicBezTo>
                    <a:pt x="740" y="652"/>
                    <a:pt x="771" y="656"/>
                    <a:pt x="804" y="656"/>
                  </a:cubicBezTo>
                  <a:cubicBezTo>
                    <a:pt x="857" y="656"/>
                    <a:pt x="907" y="644"/>
                    <a:pt x="952" y="621"/>
                  </a:cubicBezTo>
                  <a:cubicBezTo>
                    <a:pt x="954" y="621"/>
                    <a:pt x="956" y="622"/>
                    <a:pt x="958" y="623"/>
                  </a:cubicBezTo>
                  <a:cubicBezTo>
                    <a:pt x="1107" y="666"/>
                    <a:pt x="1107" y="666"/>
                    <a:pt x="1107" y="666"/>
                  </a:cubicBezTo>
                  <a:cubicBezTo>
                    <a:pt x="1143" y="677"/>
                    <a:pt x="1156" y="660"/>
                    <a:pt x="1136" y="628"/>
                  </a:cubicBezTo>
                  <a:close/>
                  <a:moveTo>
                    <a:pt x="465" y="890"/>
                  </a:moveTo>
                  <a:cubicBezTo>
                    <a:pt x="369" y="890"/>
                    <a:pt x="291" y="812"/>
                    <a:pt x="291" y="716"/>
                  </a:cubicBezTo>
                  <a:cubicBezTo>
                    <a:pt x="291" y="620"/>
                    <a:pt x="369" y="542"/>
                    <a:pt x="465" y="542"/>
                  </a:cubicBezTo>
                  <a:cubicBezTo>
                    <a:pt x="561" y="542"/>
                    <a:pt x="639" y="620"/>
                    <a:pt x="639" y="716"/>
                  </a:cubicBezTo>
                  <a:cubicBezTo>
                    <a:pt x="639" y="812"/>
                    <a:pt x="561" y="890"/>
                    <a:pt x="465" y="890"/>
                  </a:cubicBezTo>
                  <a:close/>
                  <a:moveTo>
                    <a:pt x="804" y="574"/>
                  </a:moveTo>
                  <a:cubicBezTo>
                    <a:pt x="668" y="574"/>
                    <a:pt x="557" y="464"/>
                    <a:pt x="557" y="328"/>
                  </a:cubicBezTo>
                  <a:cubicBezTo>
                    <a:pt x="557" y="192"/>
                    <a:pt x="668" y="82"/>
                    <a:pt x="804" y="82"/>
                  </a:cubicBezTo>
                  <a:cubicBezTo>
                    <a:pt x="939" y="82"/>
                    <a:pt x="1050" y="192"/>
                    <a:pt x="1050" y="328"/>
                  </a:cubicBezTo>
                  <a:cubicBezTo>
                    <a:pt x="1050" y="464"/>
                    <a:pt x="939" y="574"/>
                    <a:pt x="804" y="574"/>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11" name="Shape 2211"/>
            <p:cNvSpPr/>
            <p:nvPr/>
          </p:nvSpPr>
          <p:spPr>
            <a:xfrm>
              <a:off x="4184" y="1368"/>
              <a:ext cx="405" cy="834"/>
            </a:xfrm>
            <a:custGeom>
              <a:pathLst>
                <a:path extrusionOk="0" h="352" w="171">
                  <a:moveTo>
                    <a:pt x="132" y="56"/>
                  </a:moveTo>
                  <a:cubicBezTo>
                    <a:pt x="141" y="56"/>
                    <a:pt x="151" y="58"/>
                    <a:pt x="161" y="60"/>
                  </a:cubicBezTo>
                  <a:cubicBezTo>
                    <a:pt x="171" y="7"/>
                    <a:pt x="171" y="7"/>
                    <a:pt x="171" y="7"/>
                  </a:cubicBezTo>
                  <a:cubicBezTo>
                    <a:pt x="158" y="2"/>
                    <a:pt x="136" y="0"/>
                    <a:pt x="105" y="0"/>
                  </a:cubicBezTo>
                  <a:cubicBezTo>
                    <a:pt x="81" y="0"/>
                    <a:pt x="62" y="9"/>
                    <a:pt x="49" y="26"/>
                  </a:cubicBezTo>
                  <a:cubicBezTo>
                    <a:pt x="41" y="37"/>
                    <a:pt x="37" y="55"/>
                    <a:pt x="37" y="81"/>
                  </a:cubicBezTo>
                  <a:cubicBezTo>
                    <a:pt x="37" y="117"/>
                    <a:pt x="37" y="117"/>
                    <a:pt x="37" y="117"/>
                  </a:cubicBezTo>
                  <a:cubicBezTo>
                    <a:pt x="0" y="117"/>
                    <a:pt x="0" y="117"/>
                    <a:pt x="0" y="117"/>
                  </a:cubicBezTo>
                  <a:cubicBezTo>
                    <a:pt x="0" y="169"/>
                    <a:pt x="0" y="169"/>
                    <a:pt x="0" y="169"/>
                  </a:cubicBezTo>
                  <a:cubicBezTo>
                    <a:pt x="37" y="169"/>
                    <a:pt x="37" y="169"/>
                    <a:pt x="37" y="169"/>
                  </a:cubicBezTo>
                  <a:cubicBezTo>
                    <a:pt x="37" y="352"/>
                    <a:pt x="37" y="352"/>
                    <a:pt x="37" y="352"/>
                  </a:cubicBezTo>
                  <a:cubicBezTo>
                    <a:pt x="105" y="352"/>
                    <a:pt x="105" y="352"/>
                    <a:pt x="105" y="352"/>
                  </a:cubicBezTo>
                  <a:cubicBezTo>
                    <a:pt x="105" y="169"/>
                    <a:pt x="105" y="169"/>
                    <a:pt x="105" y="169"/>
                  </a:cubicBezTo>
                  <a:cubicBezTo>
                    <a:pt x="160" y="169"/>
                    <a:pt x="160" y="169"/>
                    <a:pt x="160" y="169"/>
                  </a:cubicBezTo>
                  <a:cubicBezTo>
                    <a:pt x="163" y="117"/>
                    <a:pt x="163" y="117"/>
                    <a:pt x="163" y="117"/>
                  </a:cubicBezTo>
                  <a:cubicBezTo>
                    <a:pt x="105" y="117"/>
                    <a:pt x="105" y="117"/>
                    <a:pt x="105" y="117"/>
                  </a:cubicBezTo>
                  <a:cubicBezTo>
                    <a:pt x="105" y="75"/>
                    <a:pt x="105" y="75"/>
                    <a:pt x="105" y="75"/>
                  </a:cubicBezTo>
                  <a:cubicBezTo>
                    <a:pt x="105" y="62"/>
                    <a:pt x="114" y="56"/>
                    <a:pt x="132" y="56"/>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12" name="Shape 2212"/>
            <p:cNvSpPr/>
            <p:nvPr/>
          </p:nvSpPr>
          <p:spPr>
            <a:xfrm>
              <a:off x="3334" y="2485"/>
              <a:ext cx="543" cy="440"/>
            </a:xfrm>
            <a:custGeom>
              <a:pathLst>
                <a:path extrusionOk="0" h="186" w="229">
                  <a:moveTo>
                    <a:pt x="223" y="3"/>
                  </a:moveTo>
                  <a:cubicBezTo>
                    <a:pt x="214" y="9"/>
                    <a:pt x="204" y="13"/>
                    <a:pt x="193" y="15"/>
                  </a:cubicBezTo>
                  <a:cubicBezTo>
                    <a:pt x="184" y="6"/>
                    <a:pt x="172" y="0"/>
                    <a:pt x="159" y="0"/>
                  </a:cubicBezTo>
                  <a:cubicBezTo>
                    <a:pt x="133" y="0"/>
                    <a:pt x="112" y="21"/>
                    <a:pt x="112" y="47"/>
                  </a:cubicBezTo>
                  <a:cubicBezTo>
                    <a:pt x="112" y="50"/>
                    <a:pt x="112" y="54"/>
                    <a:pt x="113" y="57"/>
                  </a:cubicBezTo>
                  <a:cubicBezTo>
                    <a:pt x="74" y="55"/>
                    <a:pt x="40" y="37"/>
                    <a:pt x="16" y="8"/>
                  </a:cubicBezTo>
                  <a:cubicBezTo>
                    <a:pt x="12" y="15"/>
                    <a:pt x="10" y="23"/>
                    <a:pt x="10" y="32"/>
                  </a:cubicBezTo>
                  <a:cubicBezTo>
                    <a:pt x="10" y="48"/>
                    <a:pt x="18" y="63"/>
                    <a:pt x="31" y="71"/>
                  </a:cubicBezTo>
                  <a:cubicBezTo>
                    <a:pt x="23" y="71"/>
                    <a:pt x="16" y="69"/>
                    <a:pt x="10" y="65"/>
                  </a:cubicBezTo>
                  <a:cubicBezTo>
                    <a:pt x="10" y="66"/>
                    <a:pt x="10" y="66"/>
                    <a:pt x="10" y="66"/>
                  </a:cubicBezTo>
                  <a:cubicBezTo>
                    <a:pt x="10" y="88"/>
                    <a:pt x="26" y="107"/>
                    <a:pt x="47" y="112"/>
                  </a:cubicBezTo>
                  <a:cubicBezTo>
                    <a:pt x="43" y="113"/>
                    <a:pt x="39" y="113"/>
                    <a:pt x="35" y="113"/>
                  </a:cubicBezTo>
                  <a:cubicBezTo>
                    <a:pt x="32" y="113"/>
                    <a:pt x="29" y="113"/>
                    <a:pt x="26" y="112"/>
                  </a:cubicBezTo>
                  <a:cubicBezTo>
                    <a:pt x="32" y="131"/>
                    <a:pt x="49" y="145"/>
                    <a:pt x="70" y="145"/>
                  </a:cubicBezTo>
                  <a:cubicBezTo>
                    <a:pt x="54" y="158"/>
                    <a:pt x="34" y="165"/>
                    <a:pt x="12" y="165"/>
                  </a:cubicBezTo>
                  <a:cubicBezTo>
                    <a:pt x="8" y="165"/>
                    <a:pt x="4" y="165"/>
                    <a:pt x="0" y="164"/>
                  </a:cubicBezTo>
                  <a:cubicBezTo>
                    <a:pt x="21" y="178"/>
                    <a:pt x="46" y="186"/>
                    <a:pt x="72" y="186"/>
                  </a:cubicBezTo>
                  <a:cubicBezTo>
                    <a:pt x="159" y="186"/>
                    <a:pt x="206" y="114"/>
                    <a:pt x="206" y="52"/>
                  </a:cubicBezTo>
                  <a:cubicBezTo>
                    <a:pt x="206" y="50"/>
                    <a:pt x="206" y="48"/>
                    <a:pt x="206" y="46"/>
                  </a:cubicBezTo>
                  <a:cubicBezTo>
                    <a:pt x="215" y="39"/>
                    <a:pt x="223" y="31"/>
                    <a:pt x="229" y="22"/>
                  </a:cubicBezTo>
                  <a:cubicBezTo>
                    <a:pt x="220" y="26"/>
                    <a:pt x="211" y="28"/>
                    <a:pt x="202" y="29"/>
                  </a:cubicBezTo>
                  <a:cubicBezTo>
                    <a:pt x="212" y="23"/>
                    <a:pt x="219" y="14"/>
                    <a:pt x="223" y="3"/>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2213" name="Shape 2213"/>
          <p:cNvGrpSpPr/>
          <p:nvPr/>
        </p:nvGrpSpPr>
        <p:grpSpPr>
          <a:xfrm>
            <a:off x="5738505" y="3161237"/>
            <a:ext cx="784313" cy="523163"/>
            <a:chOff x="2031" y="953"/>
            <a:chExt cx="3616" cy="2411"/>
          </a:xfrm>
        </p:grpSpPr>
        <p:sp>
          <p:nvSpPr>
            <p:cNvPr id="2214" name="Shape 2214"/>
            <p:cNvSpPr/>
            <p:nvPr/>
          </p:nvSpPr>
          <p:spPr>
            <a:xfrm>
              <a:off x="4375" y="2776"/>
              <a:ext cx="184" cy="184"/>
            </a:xfrm>
            <a:prstGeom prst="ellipse">
              <a:avLst/>
            </a:pr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15" name="Shape 2215"/>
            <p:cNvSpPr/>
            <p:nvPr/>
          </p:nvSpPr>
          <p:spPr>
            <a:xfrm>
              <a:off x="4697" y="2776"/>
              <a:ext cx="184" cy="184"/>
            </a:xfrm>
            <a:prstGeom prst="ellipse">
              <a:avLst/>
            </a:pr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16" name="Shape 2216"/>
            <p:cNvSpPr/>
            <p:nvPr/>
          </p:nvSpPr>
          <p:spPr>
            <a:xfrm>
              <a:off x="5018" y="2776"/>
              <a:ext cx="183" cy="184"/>
            </a:xfrm>
            <a:prstGeom prst="ellipse">
              <a:avLst/>
            </a:pr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17" name="Shape 2217"/>
            <p:cNvSpPr/>
            <p:nvPr/>
          </p:nvSpPr>
          <p:spPr>
            <a:xfrm>
              <a:off x="2656" y="1293"/>
              <a:ext cx="484" cy="552"/>
            </a:xfrm>
            <a:custGeom>
              <a:pathLst>
                <a:path extrusionOk="0" h="233" w="205">
                  <a:moveTo>
                    <a:pt x="99" y="0"/>
                  </a:moveTo>
                  <a:cubicBezTo>
                    <a:pt x="59" y="0"/>
                    <a:pt x="0" y="27"/>
                    <a:pt x="0" y="74"/>
                  </a:cubicBezTo>
                  <a:cubicBezTo>
                    <a:pt x="0" y="94"/>
                    <a:pt x="11" y="106"/>
                    <a:pt x="27" y="106"/>
                  </a:cubicBezTo>
                  <a:cubicBezTo>
                    <a:pt x="55" y="106"/>
                    <a:pt x="61" y="62"/>
                    <a:pt x="99" y="62"/>
                  </a:cubicBezTo>
                  <a:cubicBezTo>
                    <a:pt x="117" y="62"/>
                    <a:pt x="136" y="76"/>
                    <a:pt x="136" y="96"/>
                  </a:cubicBezTo>
                  <a:cubicBezTo>
                    <a:pt x="136" y="122"/>
                    <a:pt x="118" y="129"/>
                    <a:pt x="100" y="134"/>
                  </a:cubicBezTo>
                  <a:cubicBezTo>
                    <a:pt x="82" y="139"/>
                    <a:pt x="64" y="141"/>
                    <a:pt x="64" y="157"/>
                  </a:cubicBezTo>
                  <a:cubicBezTo>
                    <a:pt x="64" y="202"/>
                    <a:pt x="64" y="202"/>
                    <a:pt x="64" y="202"/>
                  </a:cubicBezTo>
                  <a:cubicBezTo>
                    <a:pt x="64" y="220"/>
                    <a:pt x="76" y="233"/>
                    <a:pt x="96" y="233"/>
                  </a:cubicBezTo>
                  <a:cubicBezTo>
                    <a:pt x="115" y="233"/>
                    <a:pt x="128" y="220"/>
                    <a:pt x="128" y="202"/>
                  </a:cubicBezTo>
                  <a:cubicBezTo>
                    <a:pt x="128" y="186"/>
                    <a:pt x="128" y="186"/>
                    <a:pt x="128" y="186"/>
                  </a:cubicBezTo>
                  <a:cubicBezTo>
                    <a:pt x="174" y="174"/>
                    <a:pt x="205" y="145"/>
                    <a:pt x="205" y="96"/>
                  </a:cubicBezTo>
                  <a:cubicBezTo>
                    <a:pt x="205" y="36"/>
                    <a:pt x="156" y="0"/>
                    <a:pt x="99" y="0"/>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18" name="Shape 2218"/>
            <p:cNvSpPr/>
            <p:nvPr/>
          </p:nvSpPr>
          <p:spPr>
            <a:xfrm>
              <a:off x="2801" y="1906"/>
              <a:ext cx="166" cy="163"/>
            </a:xfrm>
            <a:prstGeom prst="ellipse">
              <a:avLst/>
            </a:pr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19" name="Shape 2219"/>
            <p:cNvSpPr/>
            <p:nvPr/>
          </p:nvSpPr>
          <p:spPr>
            <a:xfrm>
              <a:off x="2031" y="953"/>
              <a:ext cx="1731" cy="1815"/>
            </a:xfrm>
            <a:custGeom>
              <a:pathLst>
                <a:path extrusionOk="0" h="766" w="732">
                  <a:moveTo>
                    <a:pt x="732" y="481"/>
                  </a:moveTo>
                  <a:cubicBezTo>
                    <a:pt x="732" y="133"/>
                    <a:pt x="732" y="133"/>
                    <a:pt x="732" y="133"/>
                  </a:cubicBezTo>
                  <a:cubicBezTo>
                    <a:pt x="732" y="60"/>
                    <a:pt x="672" y="0"/>
                    <a:pt x="599" y="0"/>
                  </a:cubicBezTo>
                  <a:cubicBezTo>
                    <a:pt x="134" y="0"/>
                    <a:pt x="134" y="0"/>
                    <a:pt x="134" y="0"/>
                  </a:cubicBezTo>
                  <a:cubicBezTo>
                    <a:pt x="60" y="0"/>
                    <a:pt x="0" y="60"/>
                    <a:pt x="0" y="133"/>
                  </a:cubicBezTo>
                  <a:cubicBezTo>
                    <a:pt x="0" y="481"/>
                    <a:pt x="0" y="481"/>
                    <a:pt x="0" y="481"/>
                  </a:cubicBezTo>
                  <a:cubicBezTo>
                    <a:pt x="0" y="555"/>
                    <a:pt x="60" y="615"/>
                    <a:pt x="134" y="615"/>
                  </a:cubicBezTo>
                  <a:cubicBezTo>
                    <a:pt x="188" y="615"/>
                    <a:pt x="188" y="615"/>
                    <a:pt x="188" y="615"/>
                  </a:cubicBezTo>
                  <a:cubicBezTo>
                    <a:pt x="192" y="619"/>
                    <a:pt x="196" y="623"/>
                    <a:pt x="199" y="628"/>
                  </a:cubicBezTo>
                  <a:cubicBezTo>
                    <a:pt x="296" y="739"/>
                    <a:pt x="296" y="739"/>
                    <a:pt x="296" y="739"/>
                  </a:cubicBezTo>
                  <a:cubicBezTo>
                    <a:pt x="319" y="766"/>
                    <a:pt x="338" y="759"/>
                    <a:pt x="338" y="723"/>
                  </a:cubicBezTo>
                  <a:cubicBezTo>
                    <a:pt x="338" y="648"/>
                    <a:pt x="338" y="648"/>
                    <a:pt x="338" y="648"/>
                  </a:cubicBezTo>
                  <a:cubicBezTo>
                    <a:pt x="338" y="636"/>
                    <a:pt x="338" y="625"/>
                    <a:pt x="339" y="615"/>
                  </a:cubicBezTo>
                  <a:cubicBezTo>
                    <a:pt x="599" y="615"/>
                    <a:pt x="599" y="615"/>
                    <a:pt x="599" y="615"/>
                  </a:cubicBezTo>
                  <a:cubicBezTo>
                    <a:pt x="672" y="615"/>
                    <a:pt x="732" y="555"/>
                    <a:pt x="732" y="481"/>
                  </a:cubicBezTo>
                  <a:close/>
                  <a:moveTo>
                    <a:pt x="110" y="481"/>
                  </a:moveTo>
                  <a:cubicBezTo>
                    <a:pt x="110" y="133"/>
                    <a:pt x="110" y="133"/>
                    <a:pt x="110" y="133"/>
                  </a:cubicBezTo>
                  <a:cubicBezTo>
                    <a:pt x="110" y="120"/>
                    <a:pt x="121" y="109"/>
                    <a:pt x="134" y="109"/>
                  </a:cubicBezTo>
                  <a:cubicBezTo>
                    <a:pt x="599" y="109"/>
                    <a:pt x="599" y="109"/>
                    <a:pt x="599" y="109"/>
                  </a:cubicBezTo>
                  <a:cubicBezTo>
                    <a:pt x="612" y="109"/>
                    <a:pt x="623" y="120"/>
                    <a:pt x="623" y="133"/>
                  </a:cubicBezTo>
                  <a:cubicBezTo>
                    <a:pt x="623" y="481"/>
                    <a:pt x="623" y="481"/>
                    <a:pt x="623" y="481"/>
                  </a:cubicBezTo>
                  <a:cubicBezTo>
                    <a:pt x="623" y="495"/>
                    <a:pt x="612" y="506"/>
                    <a:pt x="599" y="506"/>
                  </a:cubicBezTo>
                  <a:cubicBezTo>
                    <a:pt x="134" y="506"/>
                    <a:pt x="134" y="506"/>
                    <a:pt x="134" y="506"/>
                  </a:cubicBezTo>
                  <a:cubicBezTo>
                    <a:pt x="121" y="506"/>
                    <a:pt x="110" y="495"/>
                    <a:pt x="110" y="481"/>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20" name="Shape 2220"/>
            <p:cNvSpPr/>
            <p:nvPr/>
          </p:nvSpPr>
          <p:spPr>
            <a:xfrm>
              <a:off x="3540" y="1909"/>
              <a:ext cx="2107" cy="1456"/>
            </a:xfrm>
            <a:custGeom>
              <a:pathLst>
                <a:path extrusionOk="0" h="615" w="891">
                  <a:moveTo>
                    <a:pt x="758" y="0"/>
                  </a:moveTo>
                  <a:cubicBezTo>
                    <a:pt x="293" y="0"/>
                    <a:pt x="293" y="0"/>
                    <a:pt x="293" y="0"/>
                  </a:cubicBezTo>
                  <a:cubicBezTo>
                    <a:pt x="219" y="0"/>
                    <a:pt x="159" y="60"/>
                    <a:pt x="159" y="133"/>
                  </a:cubicBezTo>
                  <a:cubicBezTo>
                    <a:pt x="159" y="317"/>
                    <a:pt x="159" y="317"/>
                    <a:pt x="159" y="317"/>
                  </a:cubicBezTo>
                  <a:cubicBezTo>
                    <a:pt x="151" y="317"/>
                    <a:pt x="142" y="317"/>
                    <a:pt x="132" y="317"/>
                  </a:cubicBezTo>
                  <a:cubicBezTo>
                    <a:pt x="48" y="317"/>
                    <a:pt x="48" y="317"/>
                    <a:pt x="48" y="317"/>
                  </a:cubicBezTo>
                  <a:cubicBezTo>
                    <a:pt x="8" y="317"/>
                    <a:pt x="0" y="339"/>
                    <a:pt x="30" y="365"/>
                  </a:cubicBezTo>
                  <a:cubicBezTo>
                    <a:pt x="155" y="474"/>
                    <a:pt x="155" y="474"/>
                    <a:pt x="155" y="474"/>
                  </a:cubicBezTo>
                  <a:cubicBezTo>
                    <a:pt x="157" y="475"/>
                    <a:pt x="158" y="476"/>
                    <a:pt x="159" y="478"/>
                  </a:cubicBezTo>
                  <a:cubicBezTo>
                    <a:pt x="159" y="482"/>
                    <a:pt x="159" y="482"/>
                    <a:pt x="159" y="482"/>
                  </a:cubicBezTo>
                  <a:cubicBezTo>
                    <a:pt x="159" y="555"/>
                    <a:pt x="219" y="615"/>
                    <a:pt x="293" y="615"/>
                  </a:cubicBezTo>
                  <a:cubicBezTo>
                    <a:pt x="758" y="615"/>
                    <a:pt x="758" y="615"/>
                    <a:pt x="758" y="615"/>
                  </a:cubicBezTo>
                  <a:cubicBezTo>
                    <a:pt x="831" y="615"/>
                    <a:pt x="891" y="555"/>
                    <a:pt x="891" y="482"/>
                  </a:cubicBezTo>
                  <a:cubicBezTo>
                    <a:pt x="891" y="133"/>
                    <a:pt x="891" y="133"/>
                    <a:pt x="891" y="133"/>
                  </a:cubicBezTo>
                  <a:cubicBezTo>
                    <a:pt x="891" y="60"/>
                    <a:pt x="831" y="0"/>
                    <a:pt x="758" y="0"/>
                  </a:cubicBezTo>
                  <a:close/>
                  <a:moveTo>
                    <a:pt x="782" y="482"/>
                  </a:moveTo>
                  <a:cubicBezTo>
                    <a:pt x="782" y="495"/>
                    <a:pt x="771" y="506"/>
                    <a:pt x="758" y="506"/>
                  </a:cubicBezTo>
                  <a:cubicBezTo>
                    <a:pt x="293" y="506"/>
                    <a:pt x="293" y="506"/>
                    <a:pt x="293" y="506"/>
                  </a:cubicBezTo>
                  <a:cubicBezTo>
                    <a:pt x="279" y="506"/>
                    <a:pt x="269" y="495"/>
                    <a:pt x="269" y="482"/>
                  </a:cubicBezTo>
                  <a:cubicBezTo>
                    <a:pt x="269" y="133"/>
                    <a:pt x="269" y="133"/>
                    <a:pt x="269" y="133"/>
                  </a:cubicBezTo>
                  <a:cubicBezTo>
                    <a:pt x="269" y="120"/>
                    <a:pt x="279" y="109"/>
                    <a:pt x="293" y="109"/>
                  </a:cubicBezTo>
                  <a:cubicBezTo>
                    <a:pt x="758" y="109"/>
                    <a:pt x="758" y="109"/>
                    <a:pt x="758" y="109"/>
                  </a:cubicBezTo>
                  <a:cubicBezTo>
                    <a:pt x="771" y="109"/>
                    <a:pt x="782" y="120"/>
                    <a:pt x="782" y="133"/>
                  </a:cubicBezTo>
                  <a:lnTo>
                    <a:pt x="782" y="482"/>
                  </a:ln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2221" name="Shape 2221"/>
          <p:cNvSpPr/>
          <p:nvPr/>
        </p:nvSpPr>
        <p:spPr>
          <a:xfrm>
            <a:off x="6955600" y="3117507"/>
            <a:ext cx="605223" cy="610625"/>
          </a:xfrm>
          <a:custGeom>
            <a:pathLst>
              <a:path extrusionOk="0" h="1241" w="1230">
                <a:moveTo>
                  <a:pt x="1035" y="415"/>
                </a:moveTo>
                <a:cubicBezTo>
                  <a:pt x="932" y="415"/>
                  <a:pt x="847" y="496"/>
                  <a:pt x="839" y="598"/>
                </a:cubicBezTo>
                <a:cubicBezTo>
                  <a:pt x="801" y="598"/>
                  <a:pt x="801" y="598"/>
                  <a:pt x="801" y="598"/>
                </a:cubicBezTo>
                <a:cubicBezTo>
                  <a:pt x="791" y="512"/>
                  <a:pt x="723" y="444"/>
                  <a:pt x="637" y="434"/>
                </a:cubicBezTo>
                <a:cubicBezTo>
                  <a:pt x="637" y="394"/>
                  <a:pt x="637" y="394"/>
                  <a:pt x="637" y="394"/>
                </a:cubicBezTo>
                <a:cubicBezTo>
                  <a:pt x="734" y="383"/>
                  <a:pt x="810" y="299"/>
                  <a:pt x="810" y="198"/>
                </a:cubicBezTo>
                <a:cubicBezTo>
                  <a:pt x="810" y="89"/>
                  <a:pt x="723" y="0"/>
                  <a:pt x="615" y="0"/>
                </a:cubicBezTo>
                <a:cubicBezTo>
                  <a:pt x="508" y="0"/>
                  <a:pt x="420" y="89"/>
                  <a:pt x="420" y="198"/>
                </a:cubicBezTo>
                <a:cubicBezTo>
                  <a:pt x="420" y="299"/>
                  <a:pt x="496" y="383"/>
                  <a:pt x="593" y="394"/>
                </a:cubicBezTo>
                <a:cubicBezTo>
                  <a:pt x="593" y="434"/>
                  <a:pt x="593" y="434"/>
                  <a:pt x="593" y="434"/>
                </a:cubicBezTo>
                <a:cubicBezTo>
                  <a:pt x="507" y="444"/>
                  <a:pt x="439" y="512"/>
                  <a:pt x="429" y="598"/>
                </a:cubicBezTo>
                <a:cubicBezTo>
                  <a:pt x="391" y="598"/>
                  <a:pt x="391" y="598"/>
                  <a:pt x="391" y="598"/>
                </a:cubicBezTo>
                <a:cubicBezTo>
                  <a:pt x="379" y="500"/>
                  <a:pt x="296" y="424"/>
                  <a:pt x="196" y="424"/>
                </a:cubicBezTo>
                <a:cubicBezTo>
                  <a:pt x="88" y="424"/>
                  <a:pt x="0" y="513"/>
                  <a:pt x="0" y="622"/>
                </a:cubicBezTo>
                <a:cubicBezTo>
                  <a:pt x="0" y="732"/>
                  <a:pt x="88" y="821"/>
                  <a:pt x="196" y="821"/>
                </a:cubicBezTo>
                <a:cubicBezTo>
                  <a:pt x="297" y="821"/>
                  <a:pt x="381" y="743"/>
                  <a:pt x="391" y="642"/>
                </a:cubicBezTo>
                <a:cubicBezTo>
                  <a:pt x="429" y="642"/>
                  <a:pt x="429" y="642"/>
                  <a:pt x="429" y="642"/>
                </a:cubicBezTo>
                <a:cubicBezTo>
                  <a:pt x="439" y="728"/>
                  <a:pt x="507" y="796"/>
                  <a:pt x="593" y="806"/>
                </a:cubicBezTo>
                <a:cubicBezTo>
                  <a:pt x="593" y="847"/>
                  <a:pt x="593" y="847"/>
                  <a:pt x="593" y="847"/>
                </a:cubicBezTo>
                <a:cubicBezTo>
                  <a:pt x="496" y="858"/>
                  <a:pt x="420" y="942"/>
                  <a:pt x="420" y="1043"/>
                </a:cubicBezTo>
                <a:cubicBezTo>
                  <a:pt x="420" y="1152"/>
                  <a:pt x="508" y="1241"/>
                  <a:pt x="615" y="1241"/>
                </a:cubicBezTo>
                <a:cubicBezTo>
                  <a:pt x="723" y="1241"/>
                  <a:pt x="810" y="1152"/>
                  <a:pt x="810" y="1043"/>
                </a:cubicBezTo>
                <a:cubicBezTo>
                  <a:pt x="810" y="942"/>
                  <a:pt x="734" y="858"/>
                  <a:pt x="637" y="847"/>
                </a:cubicBezTo>
                <a:cubicBezTo>
                  <a:pt x="637" y="806"/>
                  <a:pt x="637" y="806"/>
                  <a:pt x="637" y="806"/>
                </a:cubicBezTo>
                <a:cubicBezTo>
                  <a:pt x="723" y="796"/>
                  <a:pt x="791" y="728"/>
                  <a:pt x="801" y="642"/>
                </a:cubicBezTo>
                <a:cubicBezTo>
                  <a:pt x="841" y="642"/>
                  <a:pt x="841" y="642"/>
                  <a:pt x="841" y="642"/>
                </a:cubicBezTo>
                <a:cubicBezTo>
                  <a:pt x="854" y="739"/>
                  <a:pt x="936" y="813"/>
                  <a:pt x="1035" y="813"/>
                </a:cubicBezTo>
                <a:cubicBezTo>
                  <a:pt x="1143" y="813"/>
                  <a:pt x="1230" y="723"/>
                  <a:pt x="1230" y="614"/>
                </a:cubicBezTo>
                <a:cubicBezTo>
                  <a:pt x="1230" y="504"/>
                  <a:pt x="1143" y="415"/>
                  <a:pt x="1035" y="415"/>
                </a:cubicBezTo>
                <a:close/>
                <a:moveTo>
                  <a:pt x="324" y="686"/>
                </a:moveTo>
                <a:cubicBezTo>
                  <a:pt x="324" y="686"/>
                  <a:pt x="324" y="685"/>
                  <a:pt x="324" y="685"/>
                </a:cubicBezTo>
                <a:cubicBezTo>
                  <a:pt x="322" y="671"/>
                  <a:pt x="315" y="664"/>
                  <a:pt x="301" y="659"/>
                </a:cubicBezTo>
                <a:cubicBezTo>
                  <a:pt x="292" y="656"/>
                  <a:pt x="254" y="648"/>
                  <a:pt x="226" y="642"/>
                </a:cubicBezTo>
                <a:cubicBezTo>
                  <a:pt x="227" y="640"/>
                  <a:pt x="227" y="638"/>
                  <a:pt x="228" y="635"/>
                </a:cubicBezTo>
                <a:cubicBezTo>
                  <a:pt x="240" y="621"/>
                  <a:pt x="248" y="598"/>
                  <a:pt x="248" y="573"/>
                </a:cubicBezTo>
                <a:cubicBezTo>
                  <a:pt x="248" y="530"/>
                  <a:pt x="242" y="494"/>
                  <a:pt x="196" y="494"/>
                </a:cubicBezTo>
                <a:cubicBezTo>
                  <a:pt x="150" y="494"/>
                  <a:pt x="143" y="530"/>
                  <a:pt x="143" y="573"/>
                </a:cubicBezTo>
                <a:cubicBezTo>
                  <a:pt x="143" y="598"/>
                  <a:pt x="151" y="621"/>
                  <a:pt x="164" y="635"/>
                </a:cubicBezTo>
                <a:cubicBezTo>
                  <a:pt x="164" y="638"/>
                  <a:pt x="165" y="640"/>
                  <a:pt x="165" y="642"/>
                </a:cubicBezTo>
                <a:cubicBezTo>
                  <a:pt x="137" y="648"/>
                  <a:pt x="99" y="656"/>
                  <a:pt x="90" y="659"/>
                </a:cubicBezTo>
                <a:cubicBezTo>
                  <a:pt x="76" y="664"/>
                  <a:pt x="70" y="671"/>
                  <a:pt x="67" y="685"/>
                </a:cubicBezTo>
                <a:cubicBezTo>
                  <a:pt x="67" y="685"/>
                  <a:pt x="67" y="685"/>
                  <a:pt x="67" y="685"/>
                </a:cubicBezTo>
                <a:cubicBezTo>
                  <a:pt x="58" y="666"/>
                  <a:pt x="53" y="645"/>
                  <a:pt x="53" y="622"/>
                </a:cubicBezTo>
                <a:cubicBezTo>
                  <a:pt x="53" y="542"/>
                  <a:pt x="117" y="477"/>
                  <a:pt x="196" y="477"/>
                </a:cubicBezTo>
                <a:cubicBezTo>
                  <a:pt x="275" y="477"/>
                  <a:pt x="339" y="542"/>
                  <a:pt x="339" y="622"/>
                </a:cubicBezTo>
                <a:cubicBezTo>
                  <a:pt x="339" y="645"/>
                  <a:pt x="334" y="667"/>
                  <a:pt x="324" y="686"/>
                </a:cubicBezTo>
                <a:close/>
                <a:moveTo>
                  <a:pt x="726" y="537"/>
                </a:moveTo>
                <a:cubicBezTo>
                  <a:pt x="722" y="557"/>
                  <a:pt x="716" y="574"/>
                  <a:pt x="708" y="590"/>
                </a:cubicBezTo>
                <a:cubicBezTo>
                  <a:pt x="692" y="573"/>
                  <a:pt x="671" y="559"/>
                  <a:pt x="648" y="548"/>
                </a:cubicBezTo>
                <a:cubicBezTo>
                  <a:pt x="648" y="547"/>
                  <a:pt x="648" y="546"/>
                  <a:pt x="648" y="546"/>
                </a:cubicBezTo>
                <a:cubicBezTo>
                  <a:pt x="648" y="542"/>
                  <a:pt x="647" y="538"/>
                  <a:pt x="646" y="535"/>
                </a:cubicBezTo>
                <a:cubicBezTo>
                  <a:pt x="658" y="523"/>
                  <a:pt x="672" y="512"/>
                  <a:pt x="688" y="502"/>
                </a:cubicBezTo>
                <a:cubicBezTo>
                  <a:pt x="703" y="511"/>
                  <a:pt x="716" y="523"/>
                  <a:pt x="726" y="537"/>
                </a:cubicBezTo>
                <a:close/>
                <a:moveTo>
                  <a:pt x="699" y="608"/>
                </a:moveTo>
                <a:cubicBezTo>
                  <a:pt x="690" y="623"/>
                  <a:pt x="681" y="636"/>
                  <a:pt x="670" y="648"/>
                </a:cubicBezTo>
                <a:cubicBezTo>
                  <a:pt x="667" y="647"/>
                  <a:pt x="665" y="647"/>
                  <a:pt x="662" y="647"/>
                </a:cubicBezTo>
                <a:cubicBezTo>
                  <a:pt x="656" y="647"/>
                  <a:pt x="652" y="648"/>
                  <a:pt x="647" y="650"/>
                </a:cubicBezTo>
                <a:cubicBezTo>
                  <a:pt x="631" y="638"/>
                  <a:pt x="614" y="629"/>
                  <a:pt x="595" y="623"/>
                </a:cubicBezTo>
                <a:cubicBezTo>
                  <a:pt x="595" y="622"/>
                  <a:pt x="595" y="620"/>
                  <a:pt x="596" y="619"/>
                </a:cubicBezTo>
                <a:cubicBezTo>
                  <a:pt x="599" y="605"/>
                  <a:pt x="605" y="591"/>
                  <a:pt x="612" y="578"/>
                </a:cubicBezTo>
                <a:cubicBezTo>
                  <a:pt x="613" y="578"/>
                  <a:pt x="614" y="578"/>
                  <a:pt x="615" y="578"/>
                </a:cubicBezTo>
                <a:cubicBezTo>
                  <a:pt x="625" y="578"/>
                  <a:pt x="635" y="573"/>
                  <a:pt x="640" y="566"/>
                </a:cubicBezTo>
                <a:cubicBezTo>
                  <a:pt x="664" y="577"/>
                  <a:pt x="683" y="591"/>
                  <a:pt x="699" y="608"/>
                </a:cubicBezTo>
                <a:close/>
                <a:moveTo>
                  <a:pt x="567" y="215"/>
                </a:moveTo>
                <a:cubicBezTo>
                  <a:pt x="572" y="217"/>
                  <a:pt x="578" y="219"/>
                  <a:pt x="585" y="220"/>
                </a:cubicBezTo>
                <a:cubicBezTo>
                  <a:pt x="585" y="221"/>
                  <a:pt x="585" y="221"/>
                  <a:pt x="585" y="221"/>
                </a:cubicBezTo>
                <a:cubicBezTo>
                  <a:pt x="557" y="227"/>
                  <a:pt x="533" y="235"/>
                  <a:pt x="524" y="238"/>
                </a:cubicBezTo>
                <a:cubicBezTo>
                  <a:pt x="510" y="243"/>
                  <a:pt x="505" y="250"/>
                  <a:pt x="501" y="264"/>
                </a:cubicBezTo>
                <a:cubicBezTo>
                  <a:pt x="500" y="267"/>
                  <a:pt x="498" y="272"/>
                  <a:pt x="497" y="277"/>
                </a:cubicBezTo>
                <a:cubicBezTo>
                  <a:pt x="482" y="254"/>
                  <a:pt x="473" y="227"/>
                  <a:pt x="473" y="198"/>
                </a:cubicBezTo>
                <a:cubicBezTo>
                  <a:pt x="473" y="118"/>
                  <a:pt x="537" y="53"/>
                  <a:pt x="615" y="53"/>
                </a:cubicBezTo>
                <a:cubicBezTo>
                  <a:pt x="694" y="53"/>
                  <a:pt x="757" y="118"/>
                  <a:pt x="757" y="198"/>
                </a:cubicBezTo>
                <a:cubicBezTo>
                  <a:pt x="757" y="227"/>
                  <a:pt x="749" y="254"/>
                  <a:pt x="734" y="277"/>
                </a:cubicBezTo>
                <a:cubicBezTo>
                  <a:pt x="732" y="272"/>
                  <a:pt x="730" y="267"/>
                  <a:pt x="729" y="264"/>
                </a:cubicBezTo>
                <a:cubicBezTo>
                  <a:pt x="725" y="250"/>
                  <a:pt x="721" y="243"/>
                  <a:pt x="707" y="238"/>
                </a:cubicBezTo>
                <a:cubicBezTo>
                  <a:pt x="698" y="235"/>
                  <a:pt x="674" y="227"/>
                  <a:pt x="645" y="221"/>
                </a:cubicBezTo>
                <a:cubicBezTo>
                  <a:pt x="645" y="221"/>
                  <a:pt x="646" y="221"/>
                  <a:pt x="646" y="220"/>
                </a:cubicBezTo>
                <a:cubicBezTo>
                  <a:pt x="653" y="219"/>
                  <a:pt x="659" y="217"/>
                  <a:pt x="664" y="215"/>
                </a:cubicBezTo>
                <a:cubicBezTo>
                  <a:pt x="679" y="207"/>
                  <a:pt x="691" y="111"/>
                  <a:pt x="646" y="83"/>
                </a:cubicBezTo>
                <a:cubicBezTo>
                  <a:pt x="639" y="77"/>
                  <a:pt x="629" y="74"/>
                  <a:pt x="616" y="74"/>
                </a:cubicBezTo>
                <a:cubicBezTo>
                  <a:pt x="616" y="74"/>
                  <a:pt x="616" y="74"/>
                  <a:pt x="616" y="74"/>
                </a:cubicBezTo>
                <a:cubicBezTo>
                  <a:pt x="616" y="74"/>
                  <a:pt x="615" y="74"/>
                  <a:pt x="615" y="74"/>
                </a:cubicBezTo>
                <a:cubicBezTo>
                  <a:pt x="615" y="74"/>
                  <a:pt x="615" y="74"/>
                  <a:pt x="615" y="74"/>
                </a:cubicBezTo>
                <a:cubicBezTo>
                  <a:pt x="600" y="74"/>
                  <a:pt x="589" y="78"/>
                  <a:pt x="582" y="85"/>
                </a:cubicBezTo>
                <a:cubicBezTo>
                  <a:pt x="540" y="116"/>
                  <a:pt x="553" y="207"/>
                  <a:pt x="567" y="215"/>
                </a:cubicBezTo>
                <a:close/>
                <a:moveTo>
                  <a:pt x="615" y="482"/>
                </a:moveTo>
                <a:cubicBezTo>
                  <a:pt x="634" y="482"/>
                  <a:pt x="651" y="485"/>
                  <a:pt x="668" y="492"/>
                </a:cubicBezTo>
                <a:cubicBezTo>
                  <a:pt x="655" y="501"/>
                  <a:pt x="644" y="510"/>
                  <a:pt x="634" y="519"/>
                </a:cubicBezTo>
                <a:cubicBezTo>
                  <a:pt x="629" y="516"/>
                  <a:pt x="622" y="513"/>
                  <a:pt x="615" y="513"/>
                </a:cubicBezTo>
                <a:cubicBezTo>
                  <a:pt x="604" y="513"/>
                  <a:pt x="594" y="519"/>
                  <a:pt x="588" y="528"/>
                </a:cubicBezTo>
                <a:cubicBezTo>
                  <a:pt x="566" y="524"/>
                  <a:pt x="546" y="522"/>
                  <a:pt x="528" y="521"/>
                </a:cubicBezTo>
                <a:cubicBezTo>
                  <a:pt x="528" y="519"/>
                  <a:pt x="527" y="516"/>
                  <a:pt x="527" y="514"/>
                </a:cubicBezTo>
                <a:cubicBezTo>
                  <a:pt x="551" y="494"/>
                  <a:pt x="582" y="482"/>
                  <a:pt x="615" y="482"/>
                </a:cubicBezTo>
                <a:close/>
                <a:moveTo>
                  <a:pt x="594" y="570"/>
                </a:moveTo>
                <a:cubicBezTo>
                  <a:pt x="587" y="584"/>
                  <a:pt x="581" y="599"/>
                  <a:pt x="577" y="614"/>
                </a:cubicBezTo>
                <a:cubicBezTo>
                  <a:pt x="576" y="616"/>
                  <a:pt x="576" y="617"/>
                  <a:pt x="576" y="618"/>
                </a:cubicBezTo>
                <a:cubicBezTo>
                  <a:pt x="566" y="616"/>
                  <a:pt x="556" y="615"/>
                  <a:pt x="546" y="615"/>
                </a:cubicBezTo>
                <a:cubicBezTo>
                  <a:pt x="544" y="611"/>
                  <a:pt x="542" y="609"/>
                  <a:pt x="538" y="607"/>
                </a:cubicBezTo>
                <a:cubicBezTo>
                  <a:pt x="538" y="597"/>
                  <a:pt x="538" y="586"/>
                  <a:pt x="537" y="575"/>
                </a:cubicBezTo>
                <a:cubicBezTo>
                  <a:pt x="536" y="563"/>
                  <a:pt x="534" y="551"/>
                  <a:pt x="532" y="541"/>
                </a:cubicBezTo>
                <a:cubicBezTo>
                  <a:pt x="548" y="542"/>
                  <a:pt x="565" y="544"/>
                  <a:pt x="583" y="547"/>
                </a:cubicBezTo>
                <a:cubicBezTo>
                  <a:pt x="584" y="557"/>
                  <a:pt x="588" y="565"/>
                  <a:pt x="594" y="570"/>
                </a:cubicBezTo>
                <a:close/>
                <a:moveTo>
                  <a:pt x="477" y="620"/>
                </a:moveTo>
                <a:cubicBezTo>
                  <a:pt x="477" y="591"/>
                  <a:pt x="486" y="563"/>
                  <a:pt x="502" y="540"/>
                </a:cubicBezTo>
                <a:cubicBezTo>
                  <a:pt x="505" y="540"/>
                  <a:pt x="509" y="540"/>
                  <a:pt x="512" y="540"/>
                </a:cubicBezTo>
                <a:cubicBezTo>
                  <a:pt x="516" y="559"/>
                  <a:pt x="519" y="582"/>
                  <a:pt x="519" y="607"/>
                </a:cubicBezTo>
                <a:cubicBezTo>
                  <a:pt x="515" y="609"/>
                  <a:pt x="512" y="613"/>
                  <a:pt x="510" y="617"/>
                </a:cubicBezTo>
                <a:cubicBezTo>
                  <a:pt x="497" y="619"/>
                  <a:pt x="486" y="622"/>
                  <a:pt x="477" y="625"/>
                </a:cubicBezTo>
                <a:cubicBezTo>
                  <a:pt x="477" y="624"/>
                  <a:pt x="477" y="622"/>
                  <a:pt x="477" y="620"/>
                </a:cubicBezTo>
                <a:close/>
                <a:moveTo>
                  <a:pt x="479" y="645"/>
                </a:moveTo>
                <a:cubicBezTo>
                  <a:pt x="488" y="642"/>
                  <a:pt x="499" y="639"/>
                  <a:pt x="513" y="637"/>
                </a:cubicBezTo>
                <a:cubicBezTo>
                  <a:pt x="514" y="638"/>
                  <a:pt x="515" y="640"/>
                  <a:pt x="517" y="641"/>
                </a:cubicBezTo>
                <a:cubicBezTo>
                  <a:pt x="514" y="660"/>
                  <a:pt x="510" y="680"/>
                  <a:pt x="502" y="699"/>
                </a:cubicBezTo>
                <a:cubicBezTo>
                  <a:pt x="490" y="683"/>
                  <a:pt x="483" y="665"/>
                  <a:pt x="479" y="645"/>
                </a:cubicBezTo>
                <a:close/>
                <a:moveTo>
                  <a:pt x="515" y="716"/>
                </a:moveTo>
                <a:cubicBezTo>
                  <a:pt x="526" y="694"/>
                  <a:pt x="533" y="670"/>
                  <a:pt x="536" y="643"/>
                </a:cubicBezTo>
                <a:cubicBezTo>
                  <a:pt x="540" y="642"/>
                  <a:pt x="544" y="638"/>
                  <a:pt x="546" y="634"/>
                </a:cubicBezTo>
                <a:cubicBezTo>
                  <a:pt x="555" y="635"/>
                  <a:pt x="564" y="636"/>
                  <a:pt x="573" y="637"/>
                </a:cubicBezTo>
                <a:cubicBezTo>
                  <a:pt x="569" y="666"/>
                  <a:pt x="572" y="693"/>
                  <a:pt x="578" y="716"/>
                </a:cubicBezTo>
                <a:cubicBezTo>
                  <a:pt x="561" y="724"/>
                  <a:pt x="547" y="730"/>
                  <a:pt x="536" y="734"/>
                </a:cubicBezTo>
                <a:cubicBezTo>
                  <a:pt x="528" y="728"/>
                  <a:pt x="521" y="723"/>
                  <a:pt x="515" y="716"/>
                </a:cubicBezTo>
                <a:close/>
                <a:moveTo>
                  <a:pt x="558" y="746"/>
                </a:moveTo>
                <a:cubicBezTo>
                  <a:pt x="565" y="743"/>
                  <a:pt x="574" y="740"/>
                  <a:pt x="583" y="735"/>
                </a:cubicBezTo>
                <a:cubicBezTo>
                  <a:pt x="586" y="743"/>
                  <a:pt x="588" y="750"/>
                  <a:pt x="591" y="757"/>
                </a:cubicBezTo>
                <a:cubicBezTo>
                  <a:pt x="579" y="755"/>
                  <a:pt x="568" y="751"/>
                  <a:pt x="558" y="746"/>
                </a:cubicBezTo>
                <a:close/>
                <a:moveTo>
                  <a:pt x="592" y="643"/>
                </a:moveTo>
                <a:cubicBezTo>
                  <a:pt x="606" y="648"/>
                  <a:pt x="621" y="655"/>
                  <a:pt x="634" y="664"/>
                </a:cubicBezTo>
                <a:cubicBezTo>
                  <a:pt x="632" y="668"/>
                  <a:pt x="631" y="673"/>
                  <a:pt x="631" y="677"/>
                </a:cubicBezTo>
                <a:cubicBezTo>
                  <a:pt x="631" y="679"/>
                  <a:pt x="631" y="681"/>
                  <a:pt x="631" y="683"/>
                </a:cubicBezTo>
                <a:cubicBezTo>
                  <a:pt x="620" y="692"/>
                  <a:pt x="607" y="700"/>
                  <a:pt x="596" y="707"/>
                </a:cubicBezTo>
                <a:cubicBezTo>
                  <a:pt x="591" y="688"/>
                  <a:pt x="589" y="666"/>
                  <a:pt x="592" y="643"/>
                </a:cubicBezTo>
                <a:close/>
                <a:moveTo>
                  <a:pt x="757" y="1043"/>
                </a:moveTo>
                <a:cubicBezTo>
                  <a:pt x="757" y="1072"/>
                  <a:pt x="749" y="1099"/>
                  <a:pt x="734" y="1122"/>
                </a:cubicBezTo>
                <a:cubicBezTo>
                  <a:pt x="732" y="1117"/>
                  <a:pt x="730" y="1112"/>
                  <a:pt x="729" y="1109"/>
                </a:cubicBezTo>
                <a:cubicBezTo>
                  <a:pt x="725" y="1095"/>
                  <a:pt x="721" y="1088"/>
                  <a:pt x="707" y="1083"/>
                </a:cubicBezTo>
                <a:cubicBezTo>
                  <a:pt x="698" y="1081"/>
                  <a:pt x="674" y="1072"/>
                  <a:pt x="645" y="1066"/>
                </a:cubicBezTo>
                <a:cubicBezTo>
                  <a:pt x="645" y="1066"/>
                  <a:pt x="646" y="1066"/>
                  <a:pt x="646" y="1066"/>
                </a:cubicBezTo>
                <a:cubicBezTo>
                  <a:pt x="653" y="1064"/>
                  <a:pt x="659" y="1063"/>
                  <a:pt x="664" y="1060"/>
                </a:cubicBezTo>
                <a:cubicBezTo>
                  <a:pt x="679" y="1052"/>
                  <a:pt x="691" y="957"/>
                  <a:pt x="646" y="928"/>
                </a:cubicBezTo>
                <a:cubicBezTo>
                  <a:pt x="639" y="923"/>
                  <a:pt x="629" y="920"/>
                  <a:pt x="616" y="920"/>
                </a:cubicBezTo>
                <a:cubicBezTo>
                  <a:pt x="616" y="920"/>
                  <a:pt x="616" y="920"/>
                  <a:pt x="616" y="920"/>
                </a:cubicBezTo>
                <a:cubicBezTo>
                  <a:pt x="616" y="920"/>
                  <a:pt x="615" y="920"/>
                  <a:pt x="615" y="920"/>
                </a:cubicBezTo>
                <a:cubicBezTo>
                  <a:pt x="615" y="920"/>
                  <a:pt x="615" y="920"/>
                  <a:pt x="615" y="920"/>
                </a:cubicBezTo>
                <a:cubicBezTo>
                  <a:pt x="600" y="920"/>
                  <a:pt x="589" y="924"/>
                  <a:pt x="582" y="930"/>
                </a:cubicBezTo>
                <a:cubicBezTo>
                  <a:pt x="540" y="962"/>
                  <a:pt x="553" y="1052"/>
                  <a:pt x="567" y="1060"/>
                </a:cubicBezTo>
                <a:cubicBezTo>
                  <a:pt x="572" y="1063"/>
                  <a:pt x="578" y="1064"/>
                  <a:pt x="585" y="1066"/>
                </a:cubicBezTo>
                <a:cubicBezTo>
                  <a:pt x="585" y="1066"/>
                  <a:pt x="585" y="1066"/>
                  <a:pt x="585" y="1066"/>
                </a:cubicBezTo>
                <a:cubicBezTo>
                  <a:pt x="557" y="1072"/>
                  <a:pt x="533" y="1081"/>
                  <a:pt x="524" y="1083"/>
                </a:cubicBezTo>
                <a:cubicBezTo>
                  <a:pt x="510" y="1088"/>
                  <a:pt x="505" y="1095"/>
                  <a:pt x="501" y="1109"/>
                </a:cubicBezTo>
                <a:cubicBezTo>
                  <a:pt x="500" y="1113"/>
                  <a:pt x="498" y="1117"/>
                  <a:pt x="497" y="1122"/>
                </a:cubicBezTo>
                <a:cubicBezTo>
                  <a:pt x="482" y="1099"/>
                  <a:pt x="473" y="1072"/>
                  <a:pt x="473" y="1043"/>
                </a:cubicBezTo>
                <a:cubicBezTo>
                  <a:pt x="473" y="963"/>
                  <a:pt x="537" y="898"/>
                  <a:pt x="615" y="898"/>
                </a:cubicBezTo>
                <a:cubicBezTo>
                  <a:pt x="694" y="898"/>
                  <a:pt x="757" y="963"/>
                  <a:pt x="757" y="1043"/>
                </a:cubicBezTo>
                <a:close/>
                <a:moveTo>
                  <a:pt x="615" y="759"/>
                </a:moveTo>
                <a:cubicBezTo>
                  <a:pt x="615" y="759"/>
                  <a:pt x="614" y="759"/>
                  <a:pt x="613" y="759"/>
                </a:cubicBezTo>
                <a:cubicBezTo>
                  <a:pt x="609" y="750"/>
                  <a:pt x="605" y="739"/>
                  <a:pt x="601" y="726"/>
                </a:cubicBezTo>
                <a:cubicBezTo>
                  <a:pt x="614" y="719"/>
                  <a:pt x="628" y="711"/>
                  <a:pt x="641" y="700"/>
                </a:cubicBezTo>
                <a:cubicBezTo>
                  <a:pt x="647" y="705"/>
                  <a:pt x="654" y="708"/>
                  <a:pt x="662" y="708"/>
                </a:cubicBezTo>
                <a:cubicBezTo>
                  <a:pt x="666" y="708"/>
                  <a:pt x="671" y="707"/>
                  <a:pt x="675" y="705"/>
                </a:cubicBezTo>
                <a:cubicBezTo>
                  <a:pt x="682" y="714"/>
                  <a:pt x="689" y="723"/>
                  <a:pt x="695" y="734"/>
                </a:cubicBezTo>
                <a:cubicBezTo>
                  <a:pt x="672" y="750"/>
                  <a:pt x="645" y="759"/>
                  <a:pt x="615" y="759"/>
                </a:cubicBezTo>
                <a:close/>
                <a:moveTo>
                  <a:pt x="710" y="721"/>
                </a:moveTo>
                <a:cubicBezTo>
                  <a:pt x="704" y="710"/>
                  <a:pt x="696" y="700"/>
                  <a:pt x="689" y="691"/>
                </a:cubicBezTo>
                <a:cubicBezTo>
                  <a:pt x="691" y="687"/>
                  <a:pt x="692" y="682"/>
                  <a:pt x="692" y="677"/>
                </a:cubicBezTo>
                <a:cubicBezTo>
                  <a:pt x="692" y="670"/>
                  <a:pt x="690" y="664"/>
                  <a:pt x="686" y="659"/>
                </a:cubicBezTo>
                <a:cubicBezTo>
                  <a:pt x="695" y="649"/>
                  <a:pt x="704" y="637"/>
                  <a:pt x="712" y="625"/>
                </a:cubicBezTo>
                <a:cubicBezTo>
                  <a:pt x="724" y="642"/>
                  <a:pt x="733" y="662"/>
                  <a:pt x="738" y="685"/>
                </a:cubicBezTo>
                <a:cubicBezTo>
                  <a:pt x="731" y="698"/>
                  <a:pt x="721" y="711"/>
                  <a:pt x="710" y="721"/>
                </a:cubicBezTo>
                <a:close/>
                <a:moveTo>
                  <a:pt x="749" y="655"/>
                </a:moveTo>
                <a:cubicBezTo>
                  <a:pt x="743" y="637"/>
                  <a:pt x="734" y="621"/>
                  <a:pt x="722" y="606"/>
                </a:cubicBezTo>
                <a:cubicBezTo>
                  <a:pt x="730" y="592"/>
                  <a:pt x="736" y="577"/>
                  <a:pt x="740" y="561"/>
                </a:cubicBezTo>
                <a:cubicBezTo>
                  <a:pt x="749" y="579"/>
                  <a:pt x="754" y="599"/>
                  <a:pt x="754" y="620"/>
                </a:cubicBezTo>
                <a:cubicBezTo>
                  <a:pt x="754" y="632"/>
                  <a:pt x="752" y="644"/>
                  <a:pt x="749" y="655"/>
                </a:cubicBezTo>
                <a:close/>
                <a:moveTo>
                  <a:pt x="1163" y="678"/>
                </a:moveTo>
                <a:cubicBezTo>
                  <a:pt x="1163" y="677"/>
                  <a:pt x="1163" y="677"/>
                  <a:pt x="1163" y="676"/>
                </a:cubicBezTo>
                <a:cubicBezTo>
                  <a:pt x="1160" y="662"/>
                  <a:pt x="1154" y="655"/>
                  <a:pt x="1140" y="650"/>
                </a:cubicBezTo>
                <a:cubicBezTo>
                  <a:pt x="1131" y="648"/>
                  <a:pt x="1093" y="639"/>
                  <a:pt x="1065" y="633"/>
                </a:cubicBezTo>
                <a:cubicBezTo>
                  <a:pt x="1065" y="631"/>
                  <a:pt x="1066" y="629"/>
                  <a:pt x="1066" y="627"/>
                </a:cubicBezTo>
                <a:cubicBezTo>
                  <a:pt x="1079" y="612"/>
                  <a:pt x="1087" y="590"/>
                  <a:pt x="1087" y="564"/>
                </a:cubicBezTo>
                <a:cubicBezTo>
                  <a:pt x="1087" y="521"/>
                  <a:pt x="1080" y="486"/>
                  <a:pt x="1034" y="486"/>
                </a:cubicBezTo>
                <a:cubicBezTo>
                  <a:pt x="988" y="486"/>
                  <a:pt x="982" y="521"/>
                  <a:pt x="982" y="564"/>
                </a:cubicBezTo>
                <a:cubicBezTo>
                  <a:pt x="982" y="590"/>
                  <a:pt x="990" y="612"/>
                  <a:pt x="1002" y="627"/>
                </a:cubicBezTo>
                <a:cubicBezTo>
                  <a:pt x="1003" y="629"/>
                  <a:pt x="1003" y="631"/>
                  <a:pt x="1004" y="633"/>
                </a:cubicBezTo>
                <a:cubicBezTo>
                  <a:pt x="976" y="639"/>
                  <a:pt x="938" y="648"/>
                  <a:pt x="929" y="650"/>
                </a:cubicBezTo>
                <a:cubicBezTo>
                  <a:pt x="914" y="655"/>
                  <a:pt x="908" y="662"/>
                  <a:pt x="906" y="676"/>
                </a:cubicBezTo>
                <a:cubicBezTo>
                  <a:pt x="906" y="676"/>
                  <a:pt x="906" y="677"/>
                  <a:pt x="906" y="677"/>
                </a:cubicBezTo>
                <a:cubicBezTo>
                  <a:pt x="897" y="658"/>
                  <a:pt x="892" y="636"/>
                  <a:pt x="892" y="614"/>
                </a:cubicBezTo>
                <a:cubicBezTo>
                  <a:pt x="892" y="533"/>
                  <a:pt x="956" y="468"/>
                  <a:pt x="1035" y="468"/>
                </a:cubicBezTo>
                <a:cubicBezTo>
                  <a:pt x="1113" y="468"/>
                  <a:pt x="1177" y="533"/>
                  <a:pt x="1177" y="614"/>
                </a:cubicBezTo>
                <a:cubicBezTo>
                  <a:pt x="1177" y="637"/>
                  <a:pt x="1172" y="658"/>
                  <a:pt x="1163" y="678"/>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22" name="Shape 2222"/>
          <p:cNvSpPr/>
          <p:nvPr/>
        </p:nvSpPr>
        <p:spPr>
          <a:xfrm>
            <a:off x="4580557" y="3950355"/>
            <a:ext cx="792798" cy="536045"/>
          </a:xfrm>
          <a:custGeom>
            <a:pathLst>
              <a:path extrusionOk="0" h="1024" w="1516">
                <a:moveTo>
                  <a:pt x="1266" y="0"/>
                </a:moveTo>
                <a:cubicBezTo>
                  <a:pt x="1139" y="0"/>
                  <a:pt x="1033" y="97"/>
                  <a:pt x="1018" y="222"/>
                </a:cubicBezTo>
                <a:cubicBezTo>
                  <a:pt x="949" y="156"/>
                  <a:pt x="855" y="115"/>
                  <a:pt x="752" y="115"/>
                </a:cubicBezTo>
                <a:cubicBezTo>
                  <a:pt x="540" y="115"/>
                  <a:pt x="367" y="287"/>
                  <a:pt x="367" y="499"/>
                </a:cubicBezTo>
                <a:cubicBezTo>
                  <a:pt x="367" y="514"/>
                  <a:pt x="368" y="529"/>
                  <a:pt x="370" y="543"/>
                </a:cubicBezTo>
                <a:cubicBezTo>
                  <a:pt x="335" y="524"/>
                  <a:pt x="295" y="513"/>
                  <a:pt x="252" y="513"/>
                </a:cubicBezTo>
                <a:cubicBezTo>
                  <a:pt x="113" y="513"/>
                  <a:pt x="0" y="628"/>
                  <a:pt x="0" y="769"/>
                </a:cubicBezTo>
                <a:cubicBezTo>
                  <a:pt x="0" y="909"/>
                  <a:pt x="113" y="1024"/>
                  <a:pt x="252" y="1024"/>
                </a:cubicBezTo>
                <a:cubicBezTo>
                  <a:pt x="383" y="1024"/>
                  <a:pt x="491" y="921"/>
                  <a:pt x="502" y="791"/>
                </a:cubicBezTo>
                <a:cubicBezTo>
                  <a:pt x="570" y="849"/>
                  <a:pt x="657" y="883"/>
                  <a:pt x="752" y="883"/>
                </a:cubicBezTo>
                <a:cubicBezTo>
                  <a:pt x="964" y="883"/>
                  <a:pt x="1136" y="711"/>
                  <a:pt x="1136" y="499"/>
                </a:cubicBezTo>
                <a:cubicBezTo>
                  <a:pt x="1136" y="489"/>
                  <a:pt x="1136" y="479"/>
                  <a:pt x="1135" y="470"/>
                </a:cubicBezTo>
                <a:cubicBezTo>
                  <a:pt x="1173" y="494"/>
                  <a:pt x="1218" y="508"/>
                  <a:pt x="1266" y="508"/>
                </a:cubicBezTo>
                <a:cubicBezTo>
                  <a:pt x="1404" y="508"/>
                  <a:pt x="1516" y="394"/>
                  <a:pt x="1516" y="254"/>
                </a:cubicBezTo>
                <a:cubicBezTo>
                  <a:pt x="1516" y="114"/>
                  <a:pt x="1404" y="0"/>
                  <a:pt x="1266" y="0"/>
                </a:cubicBezTo>
                <a:close/>
                <a:moveTo>
                  <a:pt x="417" y="851"/>
                </a:moveTo>
                <a:cubicBezTo>
                  <a:pt x="416" y="850"/>
                  <a:pt x="416" y="849"/>
                  <a:pt x="416" y="849"/>
                </a:cubicBezTo>
                <a:cubicBezTo>
                  <a:pt x="413" y="831"/>
                  <a:pt x="405" y="822"/>
                  <a:pt x="387" y="816"/>
                </a:cubicBezTo>
                <a:cubicBezTo>
                  <a:pt x="376" y="812"/>
                  <a:pt x="327" y="801"/>
                  <a:pt x="290" y="794"/>
                </a:cubicBezTo>
                <a:cubicBezTo>
                  <a:pt x="291" y="791"/>
                  <a:pt x="292" y="788"/>
                  <a:pt x="293" y="785"/>
                </a:cubicBezTo>
                <a:cubicBezTo>
                  <a:pt x="309" y="767"/>
                  <a:pt x="319" y="738"/>
                  <a:pt x="319" y="705"/>
                </a:cubicBezTo>
                <a:cubicBezTo>
                  <a:pt x="319" y="650"/>
                  <a:pt x="311" y="604"/>
                  <a:pt x="252" y="604"/>
                </a:cubicBezTo>
                <a:cubicBezTo>
                  <a:pt x="192" y="604"/>
                  <a:pt x="184" y="650"/>
                  <a:pt x="184" y="705"/>
                </a:cubicBezTo>
                <a:cubicBezTo>
                  <a:pt x="184" y="738"/>
                  <a:pt x="194" y="767"/>
                  <a:pt x="210" y="785"/>
                </a:cubicBezTo>
                <a:cubicBezTo>
                  <a:pt x="211" y="788"/>
                  <a:pt x="212" y="791"/>
                  <a:pt x="213" y="794"/>
                </a:cubicBezTo>
                <a:cubicBezTo>
                  <a:pt x="176" y="801"/>
                  <a:pt x="127" y="812"/>
                  <a:pt x="116" y="816"/>
                </a:cubicBezTo>
                <a:cubicBezTo>
                  <a:pt x="98" y="822"/>
                  <a:pt x="90" y="831"/>
                  <a:pt x="87" y="849"/>
                </a:cubicBezTo>
                <a:cubicBezTo>
                  <a:pt x="87" y="849"/>
                  <a:pt x="87" y="849"/>
                  <a:pt x="87" y="849"/>
                </a:cubicBezTo>
                <a:cubicBezTo>
                  <a:pt x="75" y="825"/>
                  <a:pt x="69" y="798"/>
                  <a:pt x="69" y="769"/>
                </a:cubicBezTo>
                <a:cubicBezTo>
                  <a:pt x="69" y="665"/>
                  <a:pt x="151" y="582"/>
                  <a:pt x="252" y="582"/>
                </a:cubicBezTo>
                <a:cubicBezTo>
                  <a:pt x="317" y="582"/>
                  <a:pt x="375" y="617"/>
                  <a:pt x="407" y="670"/>
                </a:cubicBezTo>
                <a:cubicBezTo>
                  <a:pt x="411" y="676"/>
                  <a:pt x="414" y="683"/>
                  <a:pt x="418" y="689"/>
                </a:cubicBezTo>
                <a:cubicBezTo>
                  <a:pt x="429" y="713"/>
                  <a:pt x="435" y="740"/>
                  <a:pt x="435" y="769"/>
                </a:cubicBezTo>
                <a:cubicBezTo>
                  <a:pt x="435" y="798"/>
                  <a:pt x="428" y="826"/>
                  <a:pt x="417" y="851"/>
                </a:cubicBezTo>
                <a:close/>
                <a:moveTo>
                  <a:pt x="969" y="702"/>
                </a:moveTo>
                <a:cubicBezTo>
                  <a:pt x="911" y="683"/>
                  <a:pt x="846" y="671"/>
                  <a:pt x="776" y="669"/>
                </a:cubicBezTo>
                <a:cubicBezTo>
                  <a:pt x="875" y="337"/>
                  <a:pt x="875" y="337"/>
                  <a:pt x="875" y="337"/>
                </a:cubicBezTo>
                <a:cubicBezTo>
                  <a:pt x="877" y="329"/>
                  <a:pt x="873" y="321"/>
                  <a:pt x="865" y="318"/>
                </a:cubicBezTo>
                <a:cubicBezTo>
                  <a:pt x="857" y="315"/>
                  <a:pt x="849" y="319"/>
                  <a:pt x="846" y="327"/>
                </a:cubicBezTo>
                <a:cubicBezTo>
                  <a:pt x="710" y="669"/>
                  <a:pt x="710" y="669"/>
                  <a:pt x="710" y="669"/>
                </a:cubicBezTo>
                <a:cubicBezTo>
                  <a:pt x="647" y="673"/>
                  <a:pt x="587" y="684"/>
                  <a:pt x="535" y="702"/>
                </a:cubicBezTo>
                <a:cubicBezTo>
                  <a:pt x="485" y="649"/>
                  <a:pt x="454" y="577"/>
                  <a:pt x="454" y="499"/>
                </a:cubicBezTo>
                <a:cubicBezTo>
                  <a:pt x="454" y="335"/>
                  <a:pt x="588" y="201"/>
                  <a:pt x="752" y="201"/>
                </a:cubicBezTo>
                <a:cubicBezTo>
                  <a:pt x="916" y="201"/>
                  <a:pt x="1049" y="335"/>
                  <a:pt x="1049" y="499"/>
                </a:cubicBezTo>
                <a:cubicBezTo>
                  <a:pt x="1049" y="577"/>
                  <a:pt x="1018" y="649"/>
                  <a:pt x="969" y="702"/>
                </a:cubicBezTo>
                <a:close/>
                <a:moveTo>
                  <a:pt x="1418" y="355"/>
                </a:moveTo>
                <a:cubicBezTo>
                  <a:pt x="1416" y="349"/>
                  <a:pt x="1414" y="343"/>
                  <a:pt x="1412" y="339"/>
                </a:cubicBezTo>
                <a:cubicBezTo>
                  <a:pt x="1407" y="321"/>
                  <a:pt x="1401" y="311"/>
                  <a:pt x="1383" y="306"/>
                </a:cubicBezTo>
                <a:cubicBezTo>
                  <a:pt x="1372" y="302"/>
                  <a:pt x="1341" y="291"/>
                  <a:pt x="1305" y="283"/>
                </a:cubicBezTo>
                <a:cubicBezTo>
                  <a:pt x="1305" y="283"/>
                  <a:pt x="1305" y="283"/>
                  <a:pt x="1305" y="283"/>
                </a:cubicBezTo>
                <a:cubicBezTo>
                  <a:pt x="1314" y="281"/>
                  <a:pt x="1322" y="279"/>
                  <a:pt x="1328" y="276"/>
                </a:cubicBezTo>
                <a:cubicBezTo>
                  <a:pt x="1347" y="265"/>
                  <a:pt x="1364" y="143"/>
                  <a:pt x="1305" y="106"/>
                </a:cubicBezTo>
                <a:cubicBezTo>
                  <a:pt x="1296" y="99"/>
                  <a:pt x="1283" y="95"/>
                  <a:pt x="1266" y="95"/>
                </a:cubicBezTo>
                <a:cubicBezTo>
                  <a:pt x="1266" y="95"/>
                  <a:pt x="1266" y="95"/>
                  <a:pt x="1266" y="95"/>
                </a:cubicBezTo>
                <a:cubicBezTo>
                  <a:pt x="1266" y="95"/>
                  <a:pt x="1266" y="95"/>
                  <a:pt x="1266" y="95"/>
                </a:cubicBezTo>
                <a:cubicBezTo>
                  <a:pt x="1266" y="95"/>
                  <a:pt x="1266" y="95"/>
                  <a:pt x="1266" y="95"/>
                </a:cubicBezTo>
                <a:cubicBezTo>
                  <a:pt x="1246" y="95"/>
                  <a:pt x="1232" y="100"/>
                  <a:pt x="1223" y="109"/>
                </a:cubicBezTo>
                <a:cubicBezTo>
                  <a:pt x="1169" y="149"/>
                  <a:pt x="1185" y="266"/>
                  <a:pt x="1204" y="276"/>
                </a:cubicBezTo>
                <a:cubicBezTo>
                  <a:pt x="1210" y="279"/>
                  <a:pt x="1218" y="281"/>
                  <a:pt x="1227" y="283"/>
                </a:cubicBezTo>
                <a:cubicBezTo>
                  <a:pt x="1227" y="283"/>
                  <a:pt x="1227" y="283"/>
                  <a:pt x="1227" y="283"/>
                </a:cubicBezTo>
                <a:cubicBezTo>
                  <a:pt x="1191" y="291"/>
                  <a:pt x="1160" y="302"/>
                  <a:pt x="1149" y="306"/>
                </a:cubicBezTo>
                <a:cubicBezTo>
                  <a:pt x="1130" y="311"/>
                  <a:pt x="1125" y="321"/>
                  <a:pt x="1119" y="339"/>
                </a:cubicBezTo>
                <a:cubicBezTo>
                  <a:pt x="1118" y="343"/>
                  <a:pt x="1116" y="349"/>
                  <a:pt x="1113" y="355"/>
                </a:cubicBezTo>
                <a:cubicBezTo>
                  <a:pt x="1095" y="326"/>
                  <a:pt x="1084" y="291"/>
                  <a:pt x="1084" y="254"/>
                </a:cubicBezTo>
                <a:cubicBezTo>
                  <a:pt x="1084" y="151"/>
                  <a:pt x="1165" y="68"/>
                  <a:pt x="1266" y="68"/>
                </a:cubicBezTo>
                <a:cubicBezTo>
                  <a:pt x="1366" y="68"/>
                  <a:pt x="1448" y="151"/>
                  <a:pt x="1448" y="254"/>
                </a:cubicBezTo>
                <a:cubicBezTo>
                  <a:pt x="1448" y="291"/>
                  <a:pt x="1437" y="326"/>
                  <a:pt x="1418" y="35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23" name="Shape 2223"/>
          <p:cNvSpPr/>
          <p:nvPr/>
        </p:nvSpPr>
        <p:spPr>
          <a:xfrm>
            <a:off x="5825548" y="3956651"/>
            <a:ext cx="633417" cy="489304"/>
          </a:xfrm>
          <a:custGeom>
            <a:pathLst>
              <a:path extrusionOk="0" h="1823" w="2360">
                <a:moveTo>
                  <a:pt x="2189" y="245"/>
                </a:moveTo>
                <a:cubicBezTo>
                  <a:pt x="1141" y="245"/>
                  <a:pt x="1141" y="245"/>
                  <a:pt x="1141" y="245"/>
                </a:cubicBezTo>
                <a:cubicBezTo>
                  <a:pt x="1118" y="0"/>
                  <a:pt x="1118" y="0"/>
                  <a:pt x="1118" y="0"/>
                </a:cubicBezTo>
                <a:cubicBezTo>
                  <a:pt x="171" y="0"/>
                  <a:pt x="171" y="0"/>
                  <a:pt x="171" y="0"/>
                </a:cubicBezTo>
                <a:cubicBezTo>
                  <a:pt x="77" y="0"/>
                  <a:pt x="0" y="76"/>
                  <a:pt x="0" y="170"/>
                </a:cubicBezTo>
                <a:cubicBezTo>
                  <a:pt x="0" y="1653"/>
                  <a:pt x="0" y="1653"/>
                  <a:pt x="0" y="1653"/>
                </a:cubicBezTo>
                <a:cubicBezTo>
                  <a:pt x="0" y="1747"/>
                  <a:pt x="77" y="1823"/>
                  <a:pt x="171" y="1823"/>
                </a:cubicBezTo>
                <a:cubicBezTo>
                  <a:pt x="2189" y="1823"/>
                  <a:pt x="2189" y="1823"/>
                  <a:pt x="2189" y="1823"/>
                </a:cubicBezTo>
                <a:cubicBezTo>
                  <a:pt x="2283" y="1823"/>
                  <a:pt x="2360" y="1747"/>
                  <a:pt x="2360" y="1653"/>
                </a:cubicBezTo>
                <a:cubicBezTo>
                  <a:pt x="2360" y="415"/>
                  <a:pt x="2360" y="415"/>
                  <a:pt x="2360" y="415"/>
                </a:cubicBezTo>
                <a:cubicBezTo>
                  <a:pt x="2360" y="321"/>
                  <a:pt x="2283" y="245"/>
                  <a:pt x="2189" y="245"/>
                </a:cubicBezTo>
                <a:close/>
                <a:moveTo>
                  <a:pt x="2090" y="956"/>
                </a:moveTo>
                <a:cubicBezTo>
                  <a:pt x="2025" y="1051"/>
                  <a:pt x="2025" y="1051"/>
                  <a:pt x="2025" y="1051"/>
                </a:cubicBezTo>
                <a:cubicBezTo>
                  <a:pt x="2044" y="1095"/>
                  <a:pt x="2054" y="1143"/>
                  <a:pt x="2054" y="1194"/>
                </a:cubicBezTo>
                <a:cubicBezTo>
                  <a:pt x="2054" y="1393"/>
                  <a:pt x="1893" y="1554"/>
                  <a:pt x="1695" y="1554"/>
                </a:cubicBezTo>
                <a:cubicBezTo>
                  <a:pt x="1496" y="1554"/>
                  <a:pt x="1335" y="1393"/>
                  <a:pt x="1335" y="1194"/>
                </a:cubicBezTo>
                <a:cubicBezTo>
                  <a:pt x="1335" y="996"/>
                  <a:pt x="1496" y="835"/>
                  <a:pt x="1695" y="835"/>
                </a:cubicBezTo>
                <a:cubicBezTo>
                  <a:pt x="1760" y="835"/>
                  <a:pt x="1820" y="852"/>
                  <a:pt x="1873" y="882"/>
                </a:cubicBezTo>
                <a:cubicBezTo>
                  <a:pt x="1908" y="831"/>
                  <a:pt x="1908" y="831"/>
                  <a:pt x="1908" y="831"/>
                </a:cubicBezTo>
                <a:cubicBezTo>
                  <a:pt x="1929" y="801"/>
                  <a:pt x="1963" y="783"/>
                  <a:pt x="1999" y="783"/>
                </a:cubicBezTo>
                <a:cubicBezTo>
                  <a:pt x="1999" y="783"/>
                  <a:pt x="1999" y="783"/>
                  <a:pt x="1999" y="783"/>
                </a:cubicBezTo>
                <a:cubicBezTo>
                  <a:pt x="2021" y="783"/>
                  <a:pt x="2043" y="790"/>
                  <a:pt x="2062" y="802"/>
                </a:cubicBezTo>
                <a:cubicBezTo>
                  <a:pt x="2112" y="837"/>
                  <a:pt x="2124" y="905"/>
                  <a:pt x="2090" y="956"/>
                </a:cubicBezTo>
                <a:close/>
                <a:moveTo>
                  <a:pt x="2045" y="925"/>
                </a:moveTo>
                <a:cubicBezTo>
                  <a:pt x="1996" y="997"/>
                  <a:pt x="1996" y="997"/>
                  <a:pt x="1996" y="997"/>
                </a:cubicBezTo>
                <a:cubicBezTo>
                  <a:pt x="1725" y="1392"/>
                  <a:pt x="1725" y="1392"/>
                  <a:pt x="1725" y="1392"/>
                </a:cubicBezTo>
                <a:cubicBezTo>
                  <a:pt x="1715" y="1407"/>
                  <a:pt x="1698" y="1416"/>
                  <a:pt x="1680" y="1416"/>
                </a:cubicBezTo>
                <a:cubicBezTo>
                  <a:pt x="1680" y="1416"/>
                  <a:pt x="1679" y="1416"/>
                  <a:pt x="1678" y="1416"/>
                </a:cubicBezTo>
                <a:cubicBezTo>
                  <a:pt x="1661" y="1416"/>
                  <a:pt x="1645" y="1408"/>
                  <a:pt x="1634" y="1395"/>
                </a:cubicBezTo>
                <a:cubicBezTo>
                  <a:pt x="1481" y="1196"/>
                  <a:pt x="1481" y="1196"/>
                  <a:pt x="1481" y="1196"/>
                </a:cubicBezTo>
                <a:cubicBezTo>
                  <a:pt x="1462" y="1171"/>
                  <a:pt x="1466" y="1136"/>
                  <a:pt x="1491" y="1117"/>
                </a:cubicBezTo>
                <a:cubicBezTo>
                  <a:pt x="1501" y="1109"/>
                  <a:pt x="1513" y="1105"/>
                  <a:pt x="1525" y="1105"/>
                </a:cubicBezTo>
                <a:cubicBezTo>
                  <a:pt x="1542" y="1105"/>
                  <a:pt x="1559" y="1113"/>
                  <a:pt x="1570" y="1127"/>
                </a:cubicBezTo>
                <a:cubicBezTo>
                  <a:pt x="1676" y="1265"/>
                  <a:pt x="1676" y="1265"/>
                  <a:pt x="1676" y="1265"/>
                </a:cubicBezTo>
                <a:cubicBezTo>
                  <a:pt x="1918" y="912"/>
                  <a:pt x="1918" y="912"/>
                  <a:pt x="1918" y="912"/>
                </a:cubicBezTo>
                <a:cubicBezTo>
                  <a:pt x="1953" y="861"/>
                  <a:pt x="1953" y="861"/>
                  <a:pt x="1953" y="861"/>
                </a:cubicBezTo>
                <a:cubicBezTo>
                  <a:pt x="1964" y="845"/>
                  <a:pt x="1981" y="837"/>
                  <a:pt x="1999" y="837"/>
                </a:cubicBezTo>
                <a:cubicBezTo>
                  <a:pt x="2010" y="837"/>
                  <a:pt x="2021" y="840"/>
                  <a:pt x="2031" y="847"/>
                </a:cubicBezTo>
                <a:cubicBezTo>
                  <a:pt x="2057" y="864"/>
                  <a:pt x="2063" y="899"/>
                  <a:pt x="2045" y="92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24" name="Shape 2224"/>
          <p:cNvSpPr/>
          <p:nvPr/>
        </p:nvSpPr>
        <p:spPr>
          <a:xfrm>
            <a:off x="6907660" y="3958139"/>
            <a:ext cx="762823" cy="474146"/>
          </a:xfrm>
          <a:custGeom>
            <a:pathLst>
              <a:path extrusionOk="0" h="1856" w="2988">
                <a:moveTo>
                  <a:pt x="2863" y="0"/>
                </a:moveTo>
                <a:cubicBezTo>
                  <a:pt x="1710" y="0"/>
                  <a:pt x="1710" y="0"/>
                  <a:pt x="1710" y="0"/>
                </a:cubicBezTo>
                <a:cubicBezTo>
                  <a:pt x="1641" y="0"/>
                  <a:pt x="1585" y="56"/>
                  <a:pt x="1585" y="125"/>
                </a:cubicBezTo>
                <a:cubicBezTo>
                  <a:pt x="1585" y="855"/>
                  <a:pt x="1585" y="855"/>
                  <a:pt x="1585" y="855"/>
                </a:cubicBezTo>
                <a:cubicBezTo>
                  <a:pt x="1593" y="859"/>
                  <a:pt x="1599" y="864"/>
                  <a:pt x="1605" y="870"/>
                </a:cubicBezTo>
                <a:cubicBezTo>
                  <a:pt x="1731" y="995"/>
                  <a:pt x="1731" y="995"/>
                  <a:pt x="1731" y="995"/>
                </a:cubicBezTo>
                <a:cubicBezTo>
                  <a:pt x="1731" y="146"/>
                  <a:pt x="1731" y="146"/>
                  <a:pt x="1731" y="146"/>
                </a:cubicBezTo>
                <a:cubicBezTo>
                  <a:pt x="2843" y="146"/>
                  <a:pt x="2843" y="146"/>
                  <a:pt x="2843" y="146"/>
                </a:cubicBezTo>
                <a:cubicBezTo>
                  <a:pt x="2843" y="1673"/>
                  <a:pt x="2843" y="1673"/>
                  <a:pt x="2843" y="1673"/>
                </a:cubicBezTo>
                <a:cubicBezTo>
                  <a:pt x="1731" y="1673"/>
                  <a:pt x="1731" y="1673"/>
                  <a:pt x="1731" y="1673"/>
                </a:cubicBezTo>
                <a:cubicBezTo>
                  <a:pt x="1731" y="1295"/>
                  <a:pt x="1731" y="1295"/>
                  <a:pt x="1731" y="1295"/>
                </a:cubicBezTo>
                <a:cubicBezTo>
                  <a:pt x="1605" y="1421"/>
                  <a:pt x="1605" y="1421"/>
                  <a:pt x="1605" y="1421"/>
                </a:cubicBezTo>
                <a:cubicBezTo>
                  <a:pt x="1599" y="1427"/>
                  <a:pt x="1593" y="1432"/>
                  <a:pt x="1585" y="1436"/>
                </a:cubicBezTo>
                <a:cubicBezTo>
                  <a:pt x="1585" y="1727"/>
                  <a:pt x="1585" y="1727"/>
                  <a:pt x="1585" y="1727"/>
                </a:cubicBezTo>
                <a:cubicBezTo>
                  <a:pt x="1585" y="1796"/>
                  <a:pt x="1641" y="1852"/>
                  <a:pt x="1710" y="1852"/>
                </a:cubicBezTo>
                <a:cubicBezTo>
                  <a:pt x="2863" y="1852"/>
                  <a:pt x="2863" y="1852"/>
                  <a:pt x="2863" y="1852"/>
                </a:cubicBezTo>
                <a:cubicBezTo>
                  <a:pt x="2932" y="1852"/>
                  <a:pt x="2988" y="1796"/>
                  <a:pt x="2988" y="1727"/>
                </a:cubicBezTo>
                <a:cubicBezTo>
                  <a:pt x="2988" y="125"/>
                  <a:pt x="2988" y="125"/>
                  <a:pt x="2988" y="125"/>
                </a:cubicBezTo>
                <a:cubicBezTo>
                  <a:pt x="2988" y="56"/>
                  <a:pt x="2932" y="0"/>
                  <a:pt x="2863" y="0"/>
                </a:cubicBezTo>
                <a:close/>
                <a:moveTo>
                  <a:pt x="2390" y="91"/>
                </a:moveTo>
                <a:cubicBezTo>
                  <a:pt x="2190" y="91"/>
                  <a:pt x="2190" y="91"/>
                  <a:pt x="2190" y="91"/>
                </a:cubicBezTo>
                <a:cubicBezTo>
                  <a:pt x="2183" y="91"/>
                  <a:pt x="2177" y="86"/>
                  <a:pt x="2177" y="79"/>
                </a:cubicBezTo>
                <a:cubicBezTo>
                  <a:pt x="2177" y="72"/>
                  <a:pt x="2183" y="66"/>
                  <a:pt x="2190" y="66"/>
                </a:cubicBezTo>
                <a:cubicBezTo>
                  <a:pt x="2390" y="66"/>
                  <a:pt x="2390" y="66"/>
                  <a:pt x="2390" y="66"/>
                </a:cubicBezTo>
                <a:cubicBezTo>
                  <a:pt x="2397" y="66"/>
                  <a:pt x="2403" y="72"/>
                  <a:pt x="2403" y="79"/>
                </a:cubicBezTo>
                <a:cubicBezTo>
                  <a:pt x="2403" y="86"/>
                  <a:pt x="2397" y="91"/>
                  <a:pt x="2390" y="91"/>
                </a:cubicBezTo>
                <a:close/>
                <a:moveTo>
                  <a:pt x="2287" y="1811"/>
                </a:moveTo>
                <a:cubicBezTo>
                  <a:pt x="2259" y="1811"/>
                  <a:pt x="2237" y="1789"/>
                  <a:pt x="2237" y="1762"/>
                </a:cubicBezTo>
                <a:cubicBezTo>
                  <a:pt x="2237" y="1734"/>
                  <a:pt x="2259" y="1712"/>
                  <a:pt x="2287" y="1712"/>
                </a:cubicBezTo>
                <a:cubicBezTo>
                  <a:pt x="2314" y="1712"/>
                  <a:pt x="2336" y="1734"/>
                  <a:pt x="2336" y="1762"/>
                </a:cubicBezTo>
                <a:cubicBezTo>
                  <a:pt x="2336" y="1789"/>
                  <a:pt x="2314" y="1811"/>
                  <a:pt x="2287" y="1811"/>
                </a:cubicBezTo>
                <a:close/>
                <a:moveTo>
                  <a:pt x="1898" y="380"/>
                </a:moveTo>
                <a:cubicBezTo>
                  <a:pt x="1898" y="360"/>
                  <a:pt x="1914" y="344"/>
                  <a:pt x="1935" y="344"/>
                </a:cubicBezTo>
                <a:cubicBezTo>
                  <a:pt x="2650" y="344"/>
                  <a:pt x="2650" y="344"/>
                  <a:pt x="2650" y="344"/>
                </a:cubicBezTo>
                <a:cubicBezTo>
                  <a:pt x="2670" y="344"/>
                  <a:pt x="2687" y="360"/>
                  <a:pt x="2687" y="380"/>
                </a:cubicBezTo>
                <a:cubicBezTo>
                  <a:pt x="2687" y="401"/>
                  <a:pt x="2670" y="417"/>
                  <a:pt x="2650" y="417"/>
                </a:cubicBezTo>
                <a:cubicBezTo>
                  <a:pt x="1935" y="417"/>
                  <a:pt x="1935" y="417"/>
                  <a:pt x="1935" y="417"/>
                </a:cubicBezTo>
                <a:cubicBezTo>
                  <a:pt x="1914" y="417"/>
                  <a:pt x="1898" y="401"/>
                  <a:pt x="1898" y="380"/>
                </a:cubicBezTo>
                <a:close/>
                <a:moveTo>
                  <a:pt x="1898" y="537"/>
                </a:moveTo>
                <a:cubicBezTo>
                  <a:pt x="1898" y="517"/>
                  <a:pt x="1914" y="500"/>
                  <a:pt x="1935" y="500"/>
                </a:cubicBezTo>
                <a:cubicBezTo>
                  <a:pt x="2336" y="500"/>
                  <a:pt x="2336" y="500"/>
                  <a:pt x="2336" y="500"/>
                </a:cubicBezTo>
                <a:cubicBezTo>
                  <a:pt x="2357" y="500"/>
                  <a:pt x="2373" y="517"/>
                  <a:pt x="2373" y="537"/>
                </a:cubicBezTo>
                <a:cubicBezTo>
                  <a:pt x="2373" y="557"/>
                  <a:pt x="2357" y="574"/>
                  <a:pt x="2336" y="574"/>
                </a:cubicBezTo>
                <a:cubicBezTo>
                  <a:pt x="1935" y="574"/>
                  <a:pt x="1935" y="574"/>
                  <a:pt x="1935" y="574"/>
                </a:cubicBezTo>
                <a:cubicBezTo>
                  <a:pt x="1914" y="574"/>
                  <a:pt x="1898" y="557"/>
                  <a:pt x="1898" y="537"/>
                </a:cubicBezTo>
                <a:close/>
                <a:moveTo>
                  <a:pt x="1898" y="818"/>
                </a:moveTo>
                <a:cubicBezTo>
                  <a:pt x="1898" y="798"/>
                  <a:pt x="1914" y="781"/>
                  <a:pt x="1935" y="781"/>
                </a:cubicBezTo>
                <a:cubicBezTo>
                  <a:pt x="2650" y="781"/>
                  <a:pt x="2650" y="781"/>
                  <a:pt x="2650" y="781"/>
                </a:cubicBezTo>
                <a:cubicBezTo>
                  <a:pt x="2670" y="781"/>
                  <a:pt x="2687" y="798"/>
                  <a:pt x="2687" y="818"/>
                </a:cubicBezTo>
                <a:cubicBezTo>
                  <a:pt x="2687" y="838"/>
                  <a:pt x="2670" y="855"/>
                  <a:pt x="2650" y="855"/>
                </a:cubicBezTo>
                <a:cubicBezTo>
                  <a:pt x="1935" y="855"/>
                  <a:pt x="1935" y="855"/>
                  <a:pt x="1935" y="855"/>
                </a:cubicBezTo>
                <a:cubicBezTo>
                  <a:pt x="1914" y="855"/>
                  <a:pt x="1898" y="838"/>
                  <a:pt x="1898" y="818"/>
                </a:cubicBezTo>
                <a:close/>
                <a:moveTo>
                  <a:pt x="1898" y="974"/>
                </a:moveTo>
                <a:cubicBezTo>
                  <a:pt x="1898" y="954"/>
                  <a:pt x="1914" y="938"/>
                  <a:pt x="1935" y="938"/>
                </a:cubicBezTo>
                <a:cubicBezTo>
                  <a:pt x="2513" y="938"/>
                  <a:pt x="2513" y="938"/>
                  <a:pt x="2513" y="938"/>
                </a:cubicBezTo>
                <a:cubicBezTo>
                  <a:pt x="2534" y="938"/>
                  <a:pt x="2550" y="954"/>
                  <a:pt x="2550" y="974"/>
                </a:cubicBezTo>
                <a:cubicBezTo>
                  <a:pt x="2550" y="995"/>
                  <a:pt x="2534" y="1011"/>
                  <a:pt x="2513" y="1011"/>
                </a:cubicBezTo>
                <a:cubicBezTo>
                  <a:pt x="1935" y="1011"/>
                  <a:pt x="1935" y="1011"/>
                  <a:pt x="1935" y="1011"/>
                </a:cubicBezTo>
                <a:cubicBezTo>
                  <a:pt x="1914" y="1011"/>
                  <a:pt x="1898" y="995"/>
                  <a:pt x="1898" y="974"/>
                </a:cubicBezTo>
                <a:close/>
                <a:moveTo>
                  <a:pt x="1898" y="1255"/>
                </a:moveTo>
                <a:cubicBezTo>
                  <a:pt x="1898" y="1235"/>
                  <a:pt x="1914" y="1218"/>
                  <a:pt x="1935" y="1218"/>
                </a:cubicBezTo>
                <a:cubicBezTo>
                  <a:pt x="2650" y="1218"/>
                  <a:pt x="2650" y="1218"/>
                  <a:pt x="2650" y="1218"/>
                </a:cubicBezTo>
                <a:cubicBezTo>
                  <a:pt x="2670" y="1218"/>
                  <a:pt x="2687" y="1235"/>
                  <a:pt x="2687" y="1255"/>
                </a:cubicBezTo>
                <a:cubicBezTo>
                  <a:pt x="2687" y="1276"/>
                  <a:pt x="2670" y="1292"/>
                  <a:pt x="2650" y="1292"/>
                </a:cubicBezTo>
                <a:cubicBezTo>
                  <a:pt x="1935" y="1292"/>
                  <a:pt x="1935" y="1292"/>
                  <a:pt x="1935" y="1292"/>
                </a:cubicBezTo>
                <a:cubicBezTo>
                  <a:pt x="1914" y="1292"/>
                  <a:pt x="1898" y="1276"/>
                  <a:pt x="1898" y="1255"/>
                </a:cubicBezTo>
                <a:close/>
                <a:moveTo>
                  <a:pt x="1898" y="1412"/>
                </a:moveTo>
                <a:cubicBezTo>
                  <a:pt x="1898" y="1392"/>
                  <a:pt x="1914" y="1375"/>
                  <a:pt x="1935" y="1375"/>
                </a:cubicBezTo>
                <a:cubicBezTo>
                  <a:pt x="2224" y="1375"/>
                  <a:pt x="2224" y="1375"/>
                  <a:pt x="2224" y="1375"/>
                </a:cubicBezTo>
                <a:cubicBezTo>
                  <a:pt x="2244" y="1375"/>
                  <a:pt x="2261" y="1392"/>
                  <a:pt x="2261" y="1412"/>
                </a:cubicBezTo>
                <a:cubicBezTo>
                  <a:pt x="2261" y="1432"/>
                  <a:pt x="2244" y="1449"/>
                  <a:pt x="2224" y="1449"/>
                </a:cubicBezTo>
                <a:cubicBezTo>
                  <a:pt x="1935" y="1449"/>
                  <a:pt x="1935" y="1449"/>
                  <a:pt x="1935" y="1449"/>
                </a:cubicBezTo>
                <a:cubicBezTo>
                  <a:pt x="1914" y="1449"/>
                  <a:pt x="1898" y="1432"/>
                  <a:pt x="1898" y="1412"/>
                </a:cubicBezTo>
                <a:close/>
                <a:moveTo>
                  <a:pt x="1781" y="1176"/>
                </a:moveTo>
                <a:cubicBezTo>
                  <a:pt x="1571" y="1386"/>
                  <a:pt x="1571" y="1386"/>
                  <a:pt x="1571" y="1386"/>
                </a:cubicBezTo>
                <a:cubicBezTo>
                  <a:pt x="1563" y="1394"/>
                  <a:pt x="1552" y="1398"/>
                  <a:pt x="1540" y="1398"/>
                </a:cubicBezTo>
                <a:cubicBezTo>
                  <a:pt x="1529" y="1398"/>
                  <a:pt x="1518" y="1394"/>
                  <a:pt x="1510" y="1386"/>
                </a:cubicBezTo>
                <a:cubicBezTo>
                  <a:pt x="1493" y="1369"/>
                  <a:pt x="1493" y="1342"/>
                  <a:pt x="1510" y="1325"/>
                </a:cubicBezTo>
                <a:cubicBezTo>
                  <a:pt x="1646" y="1188"/>
                  <a:pt x="1646" y="1188"/>
                  <a:pt x="1646" y="1188"/>
                </a:cubicBezTo>
                <a:cubicBezTo>
                  <a:pt x="1219" y="1188"/>
                  <a:pt x="1219" y="1188"/>
                  <a:pt x="1219" y="1188"/>
                </a:cubicBezTo>
                <a:cubicBezTo>
                  <a:pt x="1195" y="1188"/>
                  <a:pt x="1176" y="1169"/>
                  <a:pt x="1176" y="1145"/>
                </a:cubicBezTo>
                <a:cubicBezTo>
                  <a:pt x="1176" y="1122"/>
                  <a:pt x="1195" y="1102"/>
                  <a:pt x="1219" y="1102"/>
                </a:cubicBezTo>
                <a:cubicBezTo>
                  <a:pt x="1646" y="1102"/>
                  <a:pt x="1646" y="1102"/>
                  <a:pt x="1646" y="1102"/>
                </a:cubicBezTo>
                <a:cubicBezTo>
                  <a:pt x="1510" y="966"/>
                  <a:pt x="1510" y="966"/>
                  <a:pt x="1510" y="966"/>
                </a:cubicBezTo>
                <a:cubicBezTo>
                  <a:pt x="1493" y="949"/>
                  <a:pt x="1493" y="922"/>
                  <a:pt x="1510" y="905"/>
                </a:cubicBezTo>
                <a:cubicBezTo>
                  <a:pt x="1518" y="897"/>
                  <a:pt x="1529" y="892"/>
                  <a:pt x="1540" y="892"/>
                </a:cubicBezTo>
                <a:cubicBezTo>
                  <a:pt x="1552" y="892"/>
                  <a:pt x="1563" y="897"/>
                  <a:pt x="1571" y="905"/>
                </a:cubicBezTo>
                <a:cubicBezTo>
                  <a:pt x="1781" y="1115"/>
                  <a:pt x="1781" y="1115"/>
                  <a:pt x="1781" y="1115"/>
                </a:cubicBezTo>
                <a:cubicBezTo>
                  <a:pt x="1783" y="1117"/>
                  <a:pt x="1785" y="1119"/>
                  <a:pt x="1786" y="1121"/>
                </a:cubicBezTo>
                <a:cubicBezTo>
                  <a:pt x="1788" y="1124"/>
                  <a:pt x="1789" y="1127"/>
                  <a:pt x="1790" y="1129"/>
                </a:cubicBezTo>
                <a:cubicBezTo>
                  <a:pt x="1791" y="1132"/>
                  <a:pt x="1792" y="1135"/>
                  <a:pt x="1793" y="1137"/>
                </a:cubicBezTo>
                <a:cubicBezTo>
                  <a:pt x="1793" y="1140"/>
                  <a:pt x="1793" y="1143"/>
                  <a:pt x="1793" y="1145"/>
                </a:cubicBezTo>
                <a:cubicBezTo>
                  <a:pt x="1793" y="1148"/>
                  <a:pt x="1793" y="1150"/>
                  <a:pt x="1793" y="1153"/>
                </a:cubicBezTo>
                <a:cubicBezTo>
                  <a:pt x="1792" y="1155"/>
                  <a:pt x="1792" y="1155"/>
                  <a:pt x="1792" y="1155"/>
                </a:cubicBezTo>
                <a:cubicBezTo>
                  <a:pt x="1792" y="1156"/>
                  <a:pt x="1791" y="1159"/>
                  <a:pt x="1790" y="1161"/>
                </a:cubicBezTo>
                <a:cubicBezTo>
                  <a:pt x="1790" y="1163"/>
                  <a:pt x="1790" y="1163"/>
                  <a:pt x="1790" y="1163"/>
                </a:cubicBezTo>
                <a:cubicBezTo>
                  <a:pt x="1789" y="1164"/>
                  <a:pt x="1788" y="1166"/>
                  <a:pt x="1787" y="1169"/>
                </a:cubicBezTo>
                <a:cubicBezTo>
                  <a:pt x="1786" y="1170"/>
                  <a:pt x="1786" y="1170"/>
                  <a:pt x="1786" y="1170"/>
                </a:cubicBezTo>
                <a:cubicBezTo>
                  <a:pt x="1785" y="1172"/>
                  <a:pt x="1783" y="1174"/>
                  <a:pt x="1781" y="1176"/>
                </a:cubicBezTo>
                <a:close/>
                <a:moveTo>
                  <a:pt x="60" y="1822"/>
                </a:moveTo>
                <a:cubicBezTo>
                  <a:pt x="1246" y="1822"/>
                  <a:pt x="1246" y="1822"/>
                  <a:pt x="1246" y="1822"/>
                </a:cubicBezTo>
                <a:cubicBezTo>
                  <a:pt x="1246" y="1856"/>
                  <a:pt x="1246" y="1856"/>
                  <a:pt x="1246" y="1856"/>
                </a:cubicBezTo>
                <a:cubicBezTo>
                  <a:pt x="0" y="1856"/>
                  <a:pt x="0" y="1856"/>
                  <a:pt x="0" y="1856"/>
                </a:cubicBezTo>
                <a:cubicBezTo>
                  <a:pt x="0" y="160"/>
                  <a:pt x="0" y="160"/>
                  <a:pt x="0" y="160"/>
                </a:cubicBezTo>
                <a:cubicBezTo>
                  <a:pt x="42" y="160"/>
                  <a:pt x="42" y="160"/>
                  <a:pt x="42" y="160"/>
                </a:cubicBezTo>
                <a:cubicBezTo>
                  <a:pt x="42" y="1804"/>
                  <a:pt x="42" y="1804"/>
                  <a:pt x="42" y="1804"/>
                </a:cubicBezTo>
                <a:cubicBezTo>
                  <a:pt x="42" y="1814"/>
                  <a:pt x="50" y="1822"/>
                  <a:pt x="60" y="1822"/>
                </a:cubicBezTo>
                <a:close/>
                <a:moveTo>
                  <a:pt x="139" y="1753"/>
                </a:moveTo>
                <a:cubicBezTo>
                  <a:pt x="1325" y="1753"/>
                  <a:pt x="1325" y="1753"/>
                  <a:pt x="1325" y="1753"/>
                </a:cubicBezTo>
                <a:cubicBezTo>
                  <a:pt x="1325" y="1785"/>
                  <a:pt x="1325" y="1785"/>
                  <a:pt x="1325" y="1785"/>
                </a:cubicBezTo>
                <a:cubicBezTo>
                  <a:pt x="79" y="1785"/>
                  <a:pt x="79" y="1785"/>
                  <a:pt x="79" y="1785"/>
                </a:cubicBezTo>
                <a:cubicBezTo>
                  <a:pt x="79" y="89"/>
                  <a:pt x="79" y="89"/>
                  <a:pt x="79" y="89"/>
                </a:cubicBezTo>
                <a:cubicBezTo>
                  <a:pt x="121" y="89"/>
                  <a:pt x="121" y="89"/>
                  <a:pt x="121" y="89"/>
                </a:cubicBezTo>
                <a:cubicBezTo>
                  <a:pt x="121" y="1734"/>
                  <a:pt x="121" y="1734"/>
                  <a:pt x="121" y="1734"/>
                </a:cubicBezTo>
                <a:cubicBezTo>
                  <a:pt x="121" y="1744"/>
                  <a:pt x="129" y="1753"/>
                  <a:pt x="139" y="1753"/>
                </a:cubicBezTo>
                <a:close/>
                <a:moveTo>
                  <a:pt x="1127" y="1145"/>
                </a:moveTo>
                <a:cubicBezTo>
                  <a:pt x="1127" y="1094"/>
                  <a:pt x="1168" y="1053"/>
                  <a:pt x="1219" y="1053"/>
                </a:cubicBezTo>
                <a:cubicBezTo>
                  <a:pt x="1404" y="1053"/>
                  <a:pt x="1404" y="1053"/>
                  <a:pt x="1404" y="1053"/>
                </a:cubicBezTo>
                <a:cubicBezTo>
                  <a:pt x="1404" y="19"/>
                  <a:pt x="1404" y="19"/>
                  <a:pt x="1404" y="19"/>
                </a:cubicBezTo>
                <a:cubicBezTo>
                  <a:pt x="158" y="19"/>
                  <a:pt x="158" y="19"/>
                  <a:pt x="158" y="19"/>
                </a:cubicBezTo>
                <a:cubicBezTo>
                  <a:pt x="158" y="1716"/>
                  <a:pt x="158" y="1716"/>
                  <a:pt x="158" y="1716"/>
                </a:cubicBezTo>
                <a:cubicBezTo>
                  <a:pt x="1404" y="1716"/>
                  <a:pt x="1404" y="1716"/>
                  <a:pt x="1404" y="1716"/>
                </a:cubicBezTo>
                <a:cubicBezTo>
                  <a:pt x="1404" y="1238"/>
                  <a:pt x="1404" y="1238"/>
                  <a:pt x="1404" y="1238"/>
                </a:cubicBezTo>
                <a:cubicBezTo>
                  <a:pt x="1219" y="1238"/>
                  <a:pt x="1219" y="1238"/>
                  <a:pt x="1219" y="1238"/>
                </a:cubicBezTo>
                <a:cubicBezTo>
                  <a:pt x="1168" y="1238"/>
                  <a:pt x="1127" y="1196"/>
                  <a:pt x="1127" y="1145"/>
                </a:cubicBezTo>
                <a:close/>
                <a:moveTo>
                  <a:pt x="390" y="395"/>
                </a:moveTo>
                <a:cubicBezTo>
                  <a:pt x="1105" y="395"/>
                  <a:pt x="1105" y="395"/>
                  <a:pt x="1105" y="395"/>
                </a:cubicBezTo>
                <a:cubicBezTo>
                  <a:pt x="1125" y="395"/>
                  <a:pt x="1142" y="411"/>
                  <a:pt x="1142" y="432"/>
                </a:cubicBezTo>
                <a:cubicBezTo>
                  <a:pt x="1142" y="452"/>
                  <a:pt x="1125" y="469"/>
                  <a:pt x="1105" y="469"/>
                </a:cubicBezTo>
                <a:cubicBezTo>
                  <a:pt x="390" y="469"/>
                  <a:pt x="390" y="469"/>
                  <a:pt x="390" y="469"/>
                </a:cubicBezTo>
                <a:cubicBezTo>
                  <a:pt x="370" y="469"/>
                  <a:pt x="353" y="452"/>
                  <a:pt x="353" y="432"/>
                </a:cubicBezTo>
                <a:cubicBezTo>
                  <a:pt x="353" y="411"/>
                  <a:pt x="370" y="395"/>
                  <a:pt x="390" y="395"/>
                </a:cubicBezTo>
                <a:close/>
                <a:moveTo>
                  <a:pt x="390" y="551"/>
                </a:moveTo>
                <a:cubicBezTo>
                  <a:pt x="791" y="551"/>
                  <a:pt x="791" y="551"/>
                  <a:pt x="791" y="551"/>
                </a:cubicBezTo>
                <a:cubicBezTo>
                  <a:pt x="812" y="551"/>
                  <a:pt x="828" y="568"/>
                  <a:pt x="828" y="588"/>
                </a:cubicBezTo>
                <a:cubicBezTo>
                  <a:pt x="828" y="609"/>
                  <a:pt x="812" y="625"/>
                  <a:pt x="791" y="625"/>
                </a:cubicBezTo>
                <a:cubicBezTo>
                  <a:pt x="390" y="625"/>
                  <a:pt x="390" y="625"/>
                  <a:pt x="390" y="625"/>
                </a:cubicBezTo>
                <a:cubicBezTo>
                  <a:pt x="370" y="625"/>
                  <a:pt x="353" y="609"/>
                  <a:pt x="353" y="588"/>
                </a:cubicBezTo>
                <a:cubicBezTo>
                  <a:pt x="353" y="568"/>
                  <a:pt x="370" y="551"/>
                  <a:pt x="390" y="551"/>
                </a:cubicBezTo>
                <a:close/>
                <a:moveTo>
                  <a:pt x="390" y="832"/>
                </a:moveTo>
                <a:cubicBezTo>
                  <a:pt x="1105" y="832"/>
                  <a:pt x="1105" y="832"/>
                  <a:pt x="1105" y="832"/>
                </a:cubicBezTo>
                <a:cubicBezTo>
                  <a:pt x="1125" y="832"/>
                  <a:pt x="1142" y="849"/>
                  <a:pt x="1142" y="869"/>
                </a:cubicBezTo>
                <a:cubicBezTo>
                  <a:pt x="1142" y="889"/>
                  <a:pt x="1125" y="906"/>
                  <a:pt x="1105" y="906"/>
                </a:cubicBezTo>
                <a:cubicBezTo>
                  <a:pt x="390" y="906"/>
                  <a:pt x="390" y="906"/>
                  <a:pt x="390" y="906"/>
                </a:cubicBezTo>
                <a:cubicBezTo>
                  <a:pt x="370" y="906"/>
                  <a:pt x="353" y="889"/>
                  <a:pt x="353" y="869"/>
                </a:cubicBezTo>
                <a:cubicBezTo>
                  <a:pt x="353" y="849"/>
                  <a:pt x="370" y="832"/>
                  <a:pt x="390" y="832"/>
                </a:cubicBezTo>
                <a:close/>
                <a:moveTo>
                  <a:pt x="390" y="989"/>
                </a:moveTo>
                <a:cubicBezTo>
                  <a:pt x="968" y="989"/>
                  <a:pt x="968" y="989"/>
                  <a:pt x="968" y="989"/>
                </a:cubicBezTo>
                <a:cubicBezTo>
                  <a:pt x="989" y="989"/>
                  <a:pt x="1005" y="1005"/>
                  <a:pt x="1005" y="1026"/>
                </a:cubicBezTo>
                <a:cubicBezTo>
                  <a:pt x="1005" y="1046"/>
                  <a:pt x="989" y="1063"/>
                  <a:pt x="968" y="1063"/>
                </a:cubicBezTo>
                <a:cubicBezTo>
                  <a:pt x="390" y="1063"/>
                  <a:pt x="390" y="1063"/>
                  <a:pt x="390" y="1063"/>
                </a:cubicBezTo>
                <a:cubicBezTo>
                  <a:pt x="370" y="1063"/>
                  <a:pt x="353" y="1046"/>
                  <a:pt x="353" y="1026"/>
                </a:cubicBezTo>
                <a:cubicBezTo>
                  <a:pt x="353" y="1005"/>
                  <a:pt x="370" y="989"/>
                  <a:pt x="390" y="989"/>
                </a:cubicBezTo>
                <a:close/>
                <a:moveTo>
                  <a:pt x="679" y="1500"/>
                </a:moveTo>
                <a:cubicBezTo>
                  <a:pt x="390" y="1500"/>
                  <a:pt x="390" y="1500"/>
                  <a:pt x="390" y="1500"/>
                </a:cubicBezTo>
                <a:cubicBezTo>
                  <a:pt x="370" y="1500"/>
                  <a:pt x="353" y="1483"/>
                  <a:pt x="353" y="1463"/>
                </a:cubicBezTo>
                <a:cubicBezTo>
                  <a:pt x="353" y="1443"/>
                  <a:pt x="370" y="1426"/>
                  <a:pt x="390" y="1426"/>
                </a:cubicBezTo>
                <a:cubicBezTo>
                  <a:pt x="679" y="1426"/>
                  <a:pt x="679" y="1426"/>
                  <a:pt x="679" y="1426"/>
                </a:cubicBezTo>
                <a:cubicBezTo>
                  <a:pt x="700" y="1426"/>
                  <a:pt x="716" y="1443"/>
                  <a:pt x="716" y="1463"/>
                </a:cubicBezTo>
                <a:cubicBezTo>
                  <a:pt x="716" y="1483"/>
                  <a:pt x="700" y="1500"/>
                  <a:pt x="679" y="1500"/>
                </a:cubicBezTo>
                <a:close/>
                <a:moveTo>
                  <a:pt x="1105" y="1343"/>
                </a:moveTo>
                <a:cubicBezTo>
                  <a:pt x="390" y="1343"/>
                  <a:pt x="390" y="1343"/>
                  <a:pt x="390" y="1343"/>
                </a:cubicBezTo>
                <a:cubicBezTo>
                  <a:pt x="370" y="1343"/>
                  <a:pt x="353" y="1327"/>
                  <a:pt x="353" y="1307"/>
                </a:cubicBezTo>
                <a:cubicBezTo>
                  <a:pt x="353" y="1286"/>
                  <a:pt x="370" y="1270"/>
                  <a:pt x="390" y="1270"/>
                </a:cubicBezTo>
                <a:cubicBezTo>
                  <a:pt x="1105" y="1270"/>
                  <a:pt x="1105" y="1270"/>
                  <a:pt x="1105" y="1270"/>
                </a:cubicBezTo>
                <a:cubicBezTo>
                  <a:pt x="1125" y="1270"/>
                  <a:pt x="1142" y="1286"/>
                  <a:pt x="1142" y="1307"/>
                </a:cubicBezTo>
                <a:cubicBezTo>
                  <a:pt x="1142" y="1327"/>
                  <a:pt x="1125" y="1343"/>
                  <a:pt x="1105" y="1343"/>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nvGrpSpPr>
          <p:cNvPr id="2225" name="Shape 2225"/>
          <p:cNvGrpSpPr/>
          <p:nvPr/>
        </p:nvGrpSpPr>
        <p:grpSpPr>
          <a:xfrm>
            <a:off x="8278896" y="3177499"/>
            <a:ext cx="548348" cy="548640"/>
            <a:chOff x="8278896" y="3177499"/>
            <a:chExt cx="548348" cy="548640"/>
          </a:xfrm>
        </p:grpSpPr>
        <p:sp>
          <p:nvSpPr>
            <p:cNvPr id="2226" name="Shape 2226"/>
            <p:cNvSpPr/>
            <p:nvPr/>
          </p:nvSpPr>
          <p:spPr>
            <a:xfrm>
              <a:off x="8278896" y="3177499"/>
              <a:ext cx="274173" cy="274173"/>
            </a:xfrm>
            <a:custGeom>
              <a:pathLst>
                <a:path extrusionOk="0" h="794" w="794">
                  <a:moveTo>
                    <a:pt x="794" y="0"/>
                  </a:moveTo>
                  <a:cubicBezTo>
                    <a:pt x="99" y="0"/>
                    <a:pt x="99" y="0"/>
                    <a:pt x="99" y="0"/>
                  </a:cubicBezTo>
                  <a:cubicBezTo>
                    <a:pt x="44" y="0"/>
                    <a:pt x="0" y="44"/>
                    <a:pt x="0" y="99"/>
                  </a:cubicBezTo>
                  <a:cubicBezTo>
                    <a:pt x="0" y="794"/>
                    <a:pt x="0" y="794"/>
                    <a:pt x="0" y="794"/>
                  </a:cubicBezTo>
                  <a:cubicBezTo>
                    <a:pt x="794" y="794"/>
                    <a:pt x="794" y="794"/>
                    <a:pt x="794" y="794"/>
                  </a:cubicBezTo>
                  <a:lnTo>
                    <a:pt x="794" y="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27" name="Shape 2227"/>
            <p:cNvSpPr/>
            <p:nvPr/>
          </p:nvSpPr>
          <p:spPr>
            <a:xfrm>
              <a:off x="8553071" y="3177499"/>
              <a:ext cx="274173" cy="274173"/>
            </a:xfrm>
            <a:custGeom>
              <a:pathLst>
                <a:path extrusionOk="0" h="794" w="794">
                  <a:moveTo>
                    <a:pt x="696" y="0"/>
                  </a:moveTo>
                  <a:cubicBezTo>
                    <a:pt x="0" y="0"/>
                    <a:pt x="0" y="0"/>
                    <a:pt x="0" y="0"/>
                  </a:cubicBezTo>
                  <a:cubicBezTo>
                    <a:pt x="0" y="794"/>
                    <a:pt x="0" y="794"/>
                    <a:pt x="0" y="794"/>
                  </a:cubicBezTo>
                  <a:cubicBezTo>
                    <a:pt x="794" y="794"/>
                    <a:pt x="794" y="794"/>
                    <a:pt x="794" y="794"/>
                  </a:cubicBezTo>
                  <a:cubicBezTo>
                    <a:pt x="794" y="99"/>
                    <a:pt x="794" y="99"/>
                    <a:pt x="794" y="99"/>
                  </a:cubicBezTo>
                  <a:cubicBezTo>
                    <a:pt x="794" y="44"/>
                    <a:pt x="750" y="0"/>
                    <a:pt x="696" y="0"/>
                  </a:cubicBezTo>
                  <a:close/>
                </a:path>
              </a:pathLst>
            </a:custGeom>
            <a:solidFill>
              <a:srgbClr val="00857E"/>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28" name="Shape 2228"/>
            <p:cNvSpPr/>
            <p:nvPr/>
          </p:nvSpPr>
          <p:spPr>
            <a:xfrm>
              <a:off x="8278896" y="3451673"/>
              <a:ext cx="274173" cy="274466"/>
            </a:xfrm>
            <a:custGeom>
              <a:pathLst>
                <a:path extrusionOk="0" h="795" w="794">
                  <a:moveTo>
                    <a:pt x="0" y="0"/>
                  </a:moveTo>
                  <a:cubicBezTo>
                    <a:pt x="0" y="696"/>
                    <a:pt x="0" y="696"/>
                    <a:pt x="0" y="696"/>
                  </a:cubicBezTo>
                  <a:cubicBezTo>
                    <a:pt x="0" y="750"/>
                    <a:pt x="44" y="795"/>
                    <a:pt x="99" y="795"/>
                  </a:cubicBezTo>
                  <a:cubicBezTo>
                    <a:pt x="794" y="795"/>
                    <a:pt x="794" y="795"/>
                    <a:pt x="794" y="795"/>
                  </a:cubicBezTo>
                  <a:cubicBezTo>
                    <a:pt x="794" y="0"/>
                    <a:pt x="794" y="0"/>
                    <a:pt x="794" y="0"/>
                  </a:cubicBezTo>
                  <a:lnTo>
                    <a:pt x="0" y="0"/>
                  </a:lnTo>
                  <a:close/>
                </a:path>
              </a:pathLst>
            </a:custGeom>
            <a:solidFill>
              <a:schemeClr val="accent4"/>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29" name="Shape 2229"/>
            <p:cNvSpPr/>
            <p:nvPr/>
          </p:nvSpPr>
          <p:spPr>
            <a:xfrm>
              <a:off x="8553071" y="3451673"/>
              <a:ext cx="274173" cy="274466"/>
            </a:xfrm>
            <a:custGeom>
              <a:pathLst>
                <a:path extrusionOk="0" h="795" w="794">
                  <a:moveTo>
                    <a:pt x="0" y="795"/>
                  </a:moveTo>
                  <a:cubicBezTo>
                    <a:pt x="696" y="795"/>
                    <a:pt x="696" y="795"/>
                    <a:pt x="696" y="795"/>
                  </a:cubicBezTo>
                  <a:cubicBezTo>
                    <a:pt x="750" y="795"/>
                    <a:pt x="794" y="750"/>
                    <a:pt x="794" y="696"/>
                  </a:cubicBezTo>
                  <a:cubicBezTo>
                    <a:pt x="794" y="0"/>
                    <a:pt x="794" y="0"/>
                    <a:pt x="794" y="0"/>
                  </a:cubicBezTo>
                  <a:cubicBezTo>
                    <a:pt x="0" y="0"/>
                    <a:pt x="0" y="0"/>
                    <a:pt x="0" y="0"/>
                  </a:cubicBezTo>
                  <a:lnTo>
                    <a:pt x="0" y="795"/>
                  </a:lnTo>
                  <a:close/>
                </a:path>
              </a:pathLst>
            </a:custGeom>
            <a:solidFill>
              <a:schemeClr val="accent5"/>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30" name="Shape 2230"/>
            <p:cNvSpPr/>
            <p:nvPr/>
          </p:nvSpPr>
          <p:spPr>
            <a:xfrm>
              <a:off x="8594218" y="3497928"/>
              <a:ext cx="178161" cy="178161"/>
            </a:xfrm>
            <a:custGeom>
              <a:pathLst>
                <a:path extrusionOk="0" h="516" w="516">
                  <a:moveTo>
                    <a:pt x="161" y="320"/>
                  </a:moveTo>
                  <a:cubicBezTo>
                    <a:pt x="107" y="409"/>
                    <a:pt x="107" y="409"/>
                    <a:pt x="107" y="409"/>
                  </a:cubicBezTo>
                  <a:cubicBezTo>
                    <a:pt x="196" y="355"/>
                    <a:pt x="196" y="355"/>
                    <a:pt x="196" y="355"/>
                  </a:cubicBezTo>
                  <a:cubicBezTo>
                    <a:pt x="189" y="327"/>
                    <a:pt x="189" y="327"/>
                    <a:pt x="189" y="327"/>
                  </a:cubicBezTo>
                  <a:lnTo>
                    <a:pt x="161" y="320"/>
                  </a:lnTo>
                  <a:close/>
                  <a:moveTo>
                    <a:pt x="189" y="189"/>
                  </a:moveTo>
                  <a:cubicBezTo>
                    <a:pt x="196" y="161"/>
                    <a:pt x="196" y="161"/>
                    <a:pt x="196" y="161"/>
                  </a:cubicBezTo>
                  <a:cubicBezTo>
                    <a:pt x="107" y="106"/>
                    <a:pt x="107" y="106"/>
                    <a:pt x="107" y="106"/>
                  </a:cubicBezTo>
                  <a:cubicBezTo>
                    <a:pt x="161" y="195"/>
                    <a:pt x="161" y="195"/>
                    <a:pt x="161" y="195"/>
                  </a:cubicBezTo>
                  <a:lnTo>
                    <a:pt x="189" y="189"/>
                  </a:lnTo>
                  <a:close/>
                  <a:moveTo>
                    <a:pt x="327" y="327"/>
                  </a:moveTo>
                  <a:cubicBezTo>
                    <a:pt x="321" y="355"/>
                    <a:pt x="321" y="355"/>
                    <a:pt x="321" y="355"/>
                  </a:cubicBezTo>
                  <a:cubicBezTo>
                    <a:pt x="410" y="409"/>
                    <a:pt x="410" y="409"/>
                    <a:pt x="410" y="409"/>
                  </a:cubicBezTo>
                  <a:cubicBezTo>
                    <a:pt x="355" y="320"/>
                    <a:pt x="355" y="320"/>
                    <a:pt x="355" y="320"/>
                  </a:cubicBezTo>
                  <a:lnTo>
                    <a:pt x="327" y="327"/>
                  </a:lnTo>
                  <a:close/>
                  <a:moveTo>
                    <a:pt x="355" y="195"/>
                  </a:moveTo>
                  <a:cubicBezTo>
                    <a:pt x="410" y="106"/>
                    <a:pt x="410" y="106"/>
                    <a:pt x="410" y="106"/>
                  </a:cubicBezTo>
                  <a:cubicBezTo>
                    <a:pt x="321" y="161"/>
                    <a:pt x="321" y="161"/>
                    <a:pt x="321" y="161"/>
                  </a:cubicBezTo>
                  <a:cubicBezTo>
                    <a:pt x="327" y="189"/>
                    <a:pt x="327" y="189"/>
                    <a:pt x="327" y="189"/>
                  </a:cubicBezTo>
                  <a:lnTo>
                    <a:pt x="355" y="195"/>
                  </a:lnTo>
                  <a:close/>
                  <a:moveTo>
                    <a:pt x="309" y="207"/>
                  </a:moveTo>
                  <a:cubicBezTo>
                    <a:pt x="258" y="0"/>
                    <a:pt x="258" y="0"/>
                    <a:pt x="258" y="0"/>
                  </a:cubicBezTo>
                  <a:cubicBezTo>
                    <a:pt x="208" y="207"/>
                    <a:pt x="208" y="207"/>
                    <a:pt x="208" y="207"/>
                  </a:cubicBezTo>
                  <a:cubicBezTo>
                    <a:pt x="0" y="258"/>
                    <a:pt x="0" y="258"/>
                    <a:pt x="0" y="258"/>
                  </a:cubicBezTo>
                  <a:cubicBezTo>
                    <a:pt x="208" y="308"/>
                    <a:pt x="208" y="308"/>
                    <a:pt x="208" y="308"/>
                  </a:cubicBezTo>
                  <a:cubicBezTo>
                    <a:pt x="258" y="516"/>
                    <a:pt x="258" y="516"/>
                    <a:pt x="258" y="516"/>
                  </a:cubicBezTo>
                  <a:cubicBezTo>
                    <a:pt x="309" y="308"/>
                    <a:pt x="309" y="308"/>
                    <a:pt x="309" y="308"/>
                  </a:cubicBezTo>
                  <a:cubicBezTo>
                    <a:pt x="516" y="258"/>
                    <a:pt x="516" y="258"/>
                    <a:pt x="516" y="258"/>
                  </a:cubicBezTo>
                  <a:lnTo>
                    <a:pt x="309" y="207"/>
                  </a:lnTo>
                  <a:close/>
                  <a:moveTo>
                    <a:pt x="258" y="283"/>
                  </a:moveTo>
                  <a:cubicBezTo>
                    <a:pt x="244" y="283"/>
                    <a:pt x="233" y="272"/>
                    <a:pt x="233" y="258"/>
                  </a:cubicBezTo>
                  <a:cubicBezTo>
                    <a:pt x="233" y="244"/>
                    <a:pt x="244" y="233"/>
                    <a:pt x="258" y="233"/>
                  </a:cubicBezTo>
                  <a:cubicBezTo>
                    <a:pt x="272" y="233"/>
                    <a:pt x="283" y="244"/>
                    <a:pt x="283" y="258"/>
                  </a:cubicBezTo>
                  <a:cubicBezTo>
                    <a:pt x="283" y="272"/>
                    <a:pt x="272" y="283"/>
                    <a:pt x="258" y="283"/>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31" name="Shape 2231"/>
            <p:cNvSpPr/>
            <p:nvPr/>
          </p:nvSpPr>
          <p:spPr>
            <a:xfrm>
              <a:off x="8362506" y="3521128"/>
              <a:ext cx="101556" cy="135263"/>
            </a:xfrm>
            <a:custGeom>
              <a:pathLst>
                <a:path extrusionOk="0" h="392" w="294">
                  <a:moveTo>
                    <a:pt x="181" y="3"/>
                  </a:moveTo>
                  <a:cubicBezTo>
                    <a:pt x="96" y="3"/>
                    <a:pt x="96" y="3"/>
                    <a:pt x="96" y="3"/>
                  </a:cubicBezTo>
                  <a:cubicBezTo>
                    <a:pt x="90" y="3"/>
                    <a:pt x="85" y="14"/>
                    <a:pt x="80" y="13"/>
                  </a:cubicBezTo>
                  <a:cubicBezTo>
                    <a:pt x="66" y="11"/>
                    <a:pt x="57" y="7"/>
                    <a:pt x="55" y="5"/>
                  </a:cubicBezTo>
                  <a:cubicBezTo>
                    <a:pt x="47" y="0"/>
                    <a:pt x="35" y="1"/>
                    <a:pt x="24" y="1"/>
                  </a:cubicBezTo>
                  <a:cubicBezTo>
                    <a:pt x="20" y="1"/>
                    <a:pt x="20" y="1"/>
                    <a:pt x="20" y="1"/>
                  </a:cubicBezTo>
                  <a:cubicBezTo>
                    <a:pt x="4" y="1"/>
                    <a:pt x="0" y="0"/>
                    <a:pt x="0" y="19"/>
                  </a:cubicBezTo>
                  <a:cubicBezTo>
                    <a:pt x="0" y="70"/>
                    <a:pt x="0" y="70"/>
                    <a:pt x="0" y="70"/>
                  </a:cubicBezTo>
                  <a:cubicBezTo>
                    <a:pt x="0" y="89"/>
                    <a:pt x="4" y="88"/>
                    <a:pt x="20" y="88"/>
                  </a:cubicBezTo>
                  <a:cubicBezTo>
                    <a:pt x="24" y="88"/>
                    <a:pt x="24" y="88"/>
                    <a:pt x="24" y="88"/>
                  </a:cubicBezTo>
                  <a:cubicBezTo>
                    <a:pt x="36" y="88"/>
                    <a:pt x="51" y="89"/>
                    <a:pt x="57" y="82"/>
                  </a:cubicBezTo>
                  <a:cubicBezTo>
                    <a:pt x="64" y="77"/>
                    <a:pt x="78" y="69"/>
                    <a:pt x="92" y="74"/>
                  </a:cubicBezTo>
                  <a:cubicBezTo>
                    <a:pt x="110" y="80"/>
                    <a:pt x="111" y="97"/>
                    <a:pt x="113" y="105"/>
                  </a:cubicBezTo>
                  <a:cubicBezTo>
                    <a:pt x="113" y="186"/>
                    <a:pt x="113" y="186"/>
                    <a:pt x="113" y="186"/>
                  </a:cubicBezTo>
                  <a:cubicBezTo>
                    <a:pt x="105" y="190"/>
                    <a:pt x="99" y="196"/>
                    <a:pt x="99" y="205"/>
                  </a:cubicBezTo>
                  <a:cubicBezTo>
                    <a:pt x="99" y="210"/>
                    <a:pt x="99" y="210"/>
                    <a:pt x="99" y="210"/>
                  </a:cubicBezTo>
                  <a:cubicBezTo>
                    <a:pt x="99" y="210"/>
                    <a:pt x="99" y="324"/>
                    <a:pt x="99" y="354"/>
                  </a:cubicBezTo>
                  <a:cubicBezTo>
                    <a:pt x="99" y="358"/>
                    <a:pt x="99" y="358"/>
                    <a:pt x="99" y="358"/>
                  </a:cubicBezTo>
                  <a:cubicBezTo>
                    <a:pt x="99" y="392"/>
                    <a:pt x="180" y="392"/>
                    <a:pt x="180" y="358"/>
                  </a:cubicBezTo>
                  <a:cubicBezTo>
                    <a:pt x="180" y="354"/>
                    <a:pt x="180" y="354"/>
                    <a:pt x="180" y="354"/>
                  </a:cubicBezTo>
                  <a:cubicBezTo>
                    <a:pt x="180" y="324"/>
                    <a:pt x="180" y="210"/>
                    <a:pt x="180" y="210"/>
                  </a:cubicBezTo>
                  <a:cubicBezTo>
                    <a:pt x="180" y="205"/>
                    <a:pt x="180" y="205"/>
                    <a:pt x="180" y="205"/>
                  </a:cubicBezTo>
                  <a:cubicBezTo>
                    <a:pt x="180" y="196"/>
                    <a:pt x="175" y="190"/>
                    <a:pt x="166" y="186"/>
                  </a:cubicBezTo>
                  <a:cubicBezTo>
                    <a:pt x="166" y="88"/>
                    <a:pt x="166" y="88"/>
                    <a:pt x="166" y="88"/>
                  </a:cubicBezTo>
                  <a:cubicBezTo>
                    <a:pt x="167" y="78"/>
                    <a:pt x="169" y="68"/>
                    <a:pt x="172" y="67"/>
                  </a:cubicBezTo>
                  <a:cubicBezTo>
                    <a:pt x="217" y="55"/>
                    <a:pt x="257" y="106"/>
                    <a:pt x="257" y="106"/>
                  </a:cubicBezTo>
                  <a:cubicBezTo>
                    <a:pt x="294" y="106"/>
                    <a:pt x="294" y="106"/>
                    <a:pt x="294" y="106"/>
                  </a:cubicBezTo>
                  <a:cubicBezTo>
                    <a:pt x="294" y="106"/>
                    <a:pt x="246" y="3"/>
                    <a:pt x="181" y="3"/>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32" name="Shape 2232"/>
            <p:cNvSpPr/>
            <p:nvPr/>
          </p:nvSpPr>
          <p:spPr>
            <a:xfrm>
              <a:off x="8357690" y="3260086"/>
              <a:ext cx="118775" cy="118775"/>
            </a:xfrm>
            <a:custGeom>
              <a:pathLst>
                <a:path extrusionOk="0" h="814" w="814">
                  <a:moveTo>
                    <a:pt x="814" y="0"/>
                  </a:moveTo>
                  <a:lnTo>
                    <a:pt x="0" y="0"/>
                  </a:lnTo>
                  <a:lnTo>
                    <a:pt x="0" y="187"/>
                  </a:lnTo>
                  <a:lnTo>
                    <a:pt x="814" y="187"/>
                  </a:lnTo>
                  <a:lnTo>
                    <a:pt x="814" y="0"/>
                  </a:lnTo>
                  <a:close/>
                  <a:moveTo>
                    <a:pt x="0" y="814"/>
                  </a:moveTo>
                  <a:lnTo>
                    <a:pt x="187" y="814"/>
                  </a:lnTo>
                  <a:lnTo>
                    <a:pt x="187" y="312"/>
                  </a:lnTo>
                  <a:lnTo>
                    <a:pt x="0" y="312"/>
                  </a:lnTo>
                  <a:lnTo>
                    <a:pt x="0" y="814"/>
                  </a:lnTo>
                  <a:close/>
                  <a:moveTo>
                    <a:pt x="317" y="312"/>
                  </a:moveTo>
                  <a:lnTo>
                    <a:pt x="317" y="814"/>
                  </a:lnTo>
                  <a:lnTo>
                    <a:pt x="814" y="814"/>
                  </a:lnTo>
                  <a:lnTo>
                    <a:pt x="814" y="312"/>
                  </a:lnTo>
                  <a:lnTo>
                    <a:pt x="317" y="312"/>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33" name="Shape 2233"/>
            <p:cNvSpPr/>
            <p:nvPr/>
          </p:nvSpPr>
          <p:spPr>
            <a:xfrm>
              <a:off x="8619461" y="3252791"/>
              <a:ext cx="132490" cy="125633"/>
            </a:xfrm>
            <a:custGeom>
              <a:pathLst>
                <a:path extrusionOk="0" h="364" w="384">
                  <a:moveTo>
                    <a:pt x="383" y="10"/>
                  </a:moveTo>
                  <a:cubicBezTo>
                    <a:pt x="383" y="10"/>
                    <a:pt x="362" y="33"/>
                    <a:pt x="252" y="16"/>
                  </a:cubicBezTo>
                  <a:cubicBezTo>
                    <a:pt x="152" y="0"/>
                    <a:pt x="111" y="19"/>
                    <a:pt x="75" y="55"/>
                  </a:cubicBezTo>
                  <a:cubicBezTo>
                    <a:pt x="39" y="91"/>
                    <a:pt x="0" y="202"/>
                    <a:pt x="74" y="276"/>
                  </a:cubicBezTo>
                  <a:cubicBezTo>
                    <a:pt x="87" y="288"/>
                    <a:pt x="30" y="342"/>
                    <a:pt x="30" y="342"/>
                  </a:cubicBezTo>
                  <a:cubicBezTo>
                    <a:pt x="45" y="364"/>
                    <a:pt x="45" y="364"/>
                    <a:pt x="45" y="364"/>
                  </a:cubicBezTo>
                  <a:cubicBezTo>
                    <a:pt x="111" y="312"/>
                    <a:pt x="111" y="312"/>
                    <a:pt x="111" y="312"/>
                  </a:cubicBezTo>
                  <a:cubicBezTo>
                    <a:pt x="111" y="312"/>
                    <a:pt x="151" y="350"/>
                    <a:pt x="207" y="350"/>
                  </a:cubicBezTo>
                  <a:cubicBezTo>
                    <a:pt x="286" y="350"/>
                    <a:pt x="375" y="316"/>
                    <a:pt x="380" y="198"/>
                  </a:cubicBezTo>
                  <a:cubicBezTo>
                    <a:pt x="384" y="124"/>
                    <a:pt x="364" y="71"/>
                    <a:pt x="383" y="10"/>
                  </a:cubicBezTo>
                  <a:close/>
                  <a:moveTo>
                    <a:pt x="327" y="78"/>
                  </a:moveTo>
                  <a:cubicBezTo>
                    <a:pt x="327" y="78"/>
                    <a:pt x="292" y="110"/>
                    <a:pt x="234" y="168"/>
                  </a:cubicBezTo>
                  <a:cubicBezTo>
                    <a:pt x="183" y="219"/>
                    <a:pt x="123" y="273"/>
                    <a:pt x="123" y="273"/>
                  </a:cubicBezTo>
                  <a:cubicBezTo>
                    <a:pt x="122" y="273"/>
                    <a:pt x="121" y="274"/>
                    <a:pt x="119" y="274"/>
                  </a:cubicBezTo>
                  <a:cubicBezTo>
                    <a:pt x="118" y="274"/>
                    <a:pt x="117" y="274"/>
                    <a:pt x="116" y="273"/>
                  </a:cubicBezTo>
                  <a:cubicBezTo>
                    <a:pt x="114" y="271"/>
                    <a:pt x="114" y="268"/>
                    <a:pt x="115" y="266"/>
                  </a:cubicBezTo>
                  <a:cubicBezTo>
                    <a:pt x="115" y="266"/>
                    <a:pt x="168" y="182"/>
                    <a:pt x="211" y="143"/>
                  </a:cubicBezTo>
                  <a:cubicBezTo>
                    <a:pt x="255" y="102"/>
                    <a:pt x="321" y="70"/>
                    <a:pt x="322" y="70"/>
                  </a:cubicBezTo>
                  <a:cubicBezTo>
                    <a:pt x="324" y="68"/>
                    <a:pt x="327" y="69"/>
                    <a:pt x="328" y="71"/>
                  </a:cubicBezTo>
                  <a:cubicBezTo>
                    <a:pt x="329" y="73"/>
                    <a:pt x="329" y="76"/>
                    <a:pt x="327" y="78"/>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2234" name="Shape 2234"/>
          <p:cNvGrpSpPr/>
          <p:nvPr/>
        </p:nvGrpSpPr>
        <p:grpSpPr>
          <a:xfrm>
            <a:off x="9221941" y="3177498"/>
            <a:ext cx="548262" cy="548639"/>
            <a:chOff x="2386" y="707"/>
            <a:chExt cx="2904" cy="2905"/>
          </a:xfrm>
        </p:grpSpPr>
        <p:sp>
          <p:nvSpPr>
            <p:cNvPr id="2235" name="Shape 2235"/>
            <p:cNvSpPr/>
            <p:nvPr/>
          </p:nvSpPr>
          <p:spPr>
            <a:xfrm>
              <a:off x="2386" y="707"/>
              <a:ext cx="2904" cy="2905"/>
            </a:xfrm>
            <a:custGeom>
              <a:pathLst>
                <a:path extrusionOk="0" h="1227" w="1226">
                  <a:moveTo>
                    <a:pt x="1181" y="0"/>
                  </a:moveTo>
                  <a:cubicBezTo>
                    <a:pt x="45" y="0"/>
                    <a:pt x="45" y="0"/>
                    <a:pt x="45" y="0"/>
                  </a:cubicBezTo>
                  <a:cubicBezTo>
                    <a:pt x="20" y="0"/>
                    <a:pt x="0" y="21"/>
                    <a:pt x="0" y="46"/>
                  </a:cubicBezTo>
                  <a:cubicBezTo>
                    <a:pt x="0" y="1182"/>
                    <a:pt x="0" y="1182"/>
                    <a:pt x="0" y="1182"/>
                  </a:cubicBezTo>
                  <a:cubicBezTo>
                    <a:pt x="0" y="1207"/>
                    <a:pt x="20" y="1227"/>
                    <a:pt x="45" y="1227"/>
                  </a:cubicBezTo>
                  <a:cubicBezTo>
                    <a:pt x="1181" y="1227"/>
                    <a:pt x="1181" y="1227"/>
                    <a:pt x="1181" y="1227"/>
                  </a:cubicBezTo>
                  <a:cubicBezTo>
                    <a:pt x="1206" y="1227"/>
                    <a:pt x="1226" y="1207"/>
                    <a:pt x="1226" y="1182"/>
                  </a:cubicBezTo>
                  <a:cubicBezTo>
                    <a:pt x="1226" y="46"/>
                    <a:pt x="1226" y="46"/>
                    <a:pt x="1226" y="46"/>
                  </a:cubicBezTo>
                  <a:cubicBezTo>
                    <a:pt x="1226" y="21"/>
                    <a:pt x="1206" y="0"/>
                    <a:pt x="1181" y="0"/>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36" name="Shape 2236"/>
            <p:cNvSpPr/>
            <p:nvPr/>
          </p:nvSpPr>
          <p:spPr>
            <a:xfrm>
              <a:off x="2926" y="1435"/>
              <a:ext cx="1823" cy="1450"/>
            </a:xfrm>
            <a:custGeom>
              <a:pathLst>
                <a:path extrusionOk="0" h="612" w="770">
                  <a:moveTo>
                    <a:pt x="682" y="241"/>
                  </a:moveTo>
                  <a:cubicBezTo>
                    <a:pt x="619" y="56"/>
                    <a:pt x="619" y="56"/>
                    <a:pt x="619" y="56"/>
                  </a:cubicBezTo>
                  <a:cubicBezTo>
                    <a:pt x="608" y="24"/>
                    <a:pt x="570" y="0"/>
                    <a:pt x="528" y="0"/>
                  </a:cubicBezTo>
                  <a:cubicBezTo>
                    <a:pt x="242" y="0"/>
                    <a:pt x="242" y="0"/>
                    <a:pt x="242" y="0"/>
                  </a:cubicBezTo>
                  <a:cubicBezTo>
                    <a:pt x="200" y="0"/>
                    <a:pt x="162" y="24"/>
                    <a:pt x="151" y="56"/>
                  </a:cubicBezTo>
                  <a:cubicBezTo>
                    <a:pt x="88" y="241"/>
                    <a:pt x="88" y="241"/>
                    <a:pt x="88" y="241"/>
                  </a:cubicBezTo>
                  <a:cubicBezTo>
                    <a:pt x="36" y="269"/>
                    <a:pt x="0" y="325"/>
                    <a:pt x="0" y="391"/>
                  </a:cubicBezTo>
                  <a:cubicBezTo>
                    <a:pt x="0" y="511"/>
                    <a:pt x="0" y="511"/>
                    <a:pt x="0" y="511"/>
                  </a:cubicBezTo>
                  <a:cubicBezTo>
                    <a:pt x="0" y="514"/>
                    <a:pt x="2" y="517"/>
                    <a:pt x="6" y="517"/>
                  </a:cubicBezTo>
                  <a:cubicBezTo>
                    <a:pt x="70" y="517"/>
                    <a:pt x="70" y="517"/>
                    <a:pt x="70" y="517"/>
                  </a:cubicBezTo>
                  <a:cubicBezTo>
                    <a:pt x="70" y="563"/>
                    <a:pt x="70" y="563"/>
                    <a:pt x="70" y="563"/>
                  </a:cubicBezTo>
                  <a:cubicBezTo>
                    <a:pt x="70" y="590"/>
                    <a:pt x="91" y="612"/>
                    <a:pt x="117" y="612"/>
                  </a:cubicBezTo>
                  <a:cubicBezTo>
                    <a:pt x="143" y="612"/>
                    <a:pt x="164" y="590"/>
                    <a:pt x="164" y="563"/>
                  </a:cubicBezTo>
                  <a:cubicBezTo>
                    <a:pt x="164" y="517"/>
                    <a:pt x="164" y="517"/>
                    <a:pt x="164" y="517"/>
                  </a:cubicBezTo>
                  <a:cubicBezTo>
                    <a:pt x="606" y="517"/>
                    <a:pt x="606" y="517"/>
                    <a:pt x="606" y="517"/>
                  </a:cubicBezTo>
                  <a:cubicBezTo>
                    <a:pt x="606" y="563"/>
                    <a:pt x="606" y="563"/>
                    <a:pt x="606" y="563"/>
                  </a:cubicBezTo>
                  <a:cubicBezTo>
                    <a:pt x="606" y="590"/>
                    <a:pt x="627" y="612"/>
                    <a:pt x="653" y="612"/>
                  </a:cubicBezTo>
                  <a:cubicBezTo>
                    <a:pt x="679" y="612"/>
                    <a:pt x="700" y="590"/>
                    <a:pt x="700" y="563"/>
                  </a:cubicBezTo>
                  <a:cubicBezTo>
                    <a:pt x="700" y="517"/>
                    <a:pt x="700" y="517"/>
                    <a:pt x="700" y="517"/>
                  </a:cubicBezTo>
                  <a:cubicBezTo>
                    <a:pt x="765" y="517"/>
                    <a:pt x="765" y="517"/>
                    <a:pt x="765" y="517"/>
                  </a:cubicBezTo>
                  <a:cubicBezTo>
                    <a:pt x="768" y="517"/>
                    <a:pt x="770" y="514"/>
                    <a:pt x="770" y="511"/>
                  </a:cubicBezTo>
                  <a:cubicBezTo>
                    <a:pt x="770" y="391"/>
                    <a:pt x="770" y="391"/>
                    <a:pt x="770" y="391"/>
                  </a:cubicBezTo>
                  <a:cubicBezTo>
                    <a:pt x="770" y="325"/>
                    <a:pt x="734" y="269"/>
                    <a:pt x="682" y="241"/>
                  </a:cubicBezTo>
                  <a:close/>
                  <a:moveTo>
                    <a:pt x="117" y="411"/>
                  </a:moveTo>
                  <a:cubicBezTo>
                    <a:pt x="93" y="411"/>
                    <a:pt x="73" y="390"/>
                    <a:pt x="73" y="365"/>
                  </a:cubicBezTo>
                  <a:cubicBezTo>
                    <a:pt x="73" y="339"/>
                    <a:pt x="93" y="319"/>
                    <a:pt x="117" y="319"/>
                  </a:cubicBezTo>
                  <a:cubicBezTo>
                    <a:pt x="142" y="319"/>
                    <a:pt x="161" y="339"/>
                    <a:pt x="161" y="365"/>
                  </a:cubicBezTo>
                  <a:cubicBezTo>
                    <a:pt x="161" y="390"/>
                    <a:pt x="142" y="411"/>
                    <a:pt x="117" y="411"/>
                  </a:cubicBezTo>
                  <a:close/>
                  <a:moveTo>
                    <a:pt x="162" y="222"/>
                  </a:moveTo>
                  <a:cubicBezTo>
                    <a:pt x="161" y="222"/>
                    <a:pt x="159" y="222"/>
                    <a:pt x="157" y="222"/>
                  </a:cubicBezTo>
                  <a:cubicBezTo>
                    <a:pt x="206" y="77"/>
                    <a:pt x="206" y="77"/>
                    <a:pt x="206" y="77"/>
                  </a:cubicBezTo>
                  <a:cubicBezTo>
                    <a:pt x="208" y="71"/>
                    <a:pt x="224" y="61"/>
                    <a:pt x="242" y="61"/>
                  </a:cubicBezTo>
                  <a:cubicBezTo>
                    <a:pt x="528" y="61"/>
                    <a:pt x="528" y="61"/>
                    <a:pt x="528" y="61"/>
                  </a:cubicBezTo>
                  <a:cubicBezTo>
                    <a:pt x="547" y="61"/>
                    <a:pt x="562" y="71"/>
                    <a:pt x="564" y="77"/>
                  </a:cubicBezTo>
                  <a:cubicBezTo>
                    <a:pt x="613" y="222"/>
                    <a:pt x="613" y="222"/>
                    <a:pt x="613" y="222"/>
                  </a:cubicBezTo>
                  <a:cubicBezTo>
                    <a:pt x="612" y="222"/>
                    <a:pt x="610" y="222"/>
                    <a:pt x="608" y="222"/>
                  </a:cubicBezTo>
                  <a:lnTo>
                    <a:pt x="162" y="222"/>
                  </a:lnTo>
                  <a:close/>
                  <a:moveTo>
                    <a:pt x="653" y="411"/>
                  </a:moveTo>
                  <a:cubicBezTo>
                    <a:pt x="629" y="411"/>
                    <a:pt x="609" y="390"/>
                    <a:pt x="609" y="365"/>
                  </a:cubicBezTo>
                  <a:cubicBezTo>
                    <a:pt x="609" y="339"/>
                    <a:pt x="629" y="319"/>
                    <a:pt x="653" y="319"/>
                  </a:cubicBezTo>
                  <a:cubicBezTo>
                    <a:pt x="677" y="319"/>
                    <a:pt x="697" y="339"/>
                    <a:pt x="697" y="365"/>
                  </a:cubicBezTo>
                  <a:cubicBezTo>
                    <a:pt x="697" y="390"/>
                    <a:pt x="677" y="411"/>
                    <a:pt x="653" y="411"/>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2237" name="Shape 2237"/>
          <p:cNvGrpSpPr/>
          <p:nvPr/>
        </p:nvGrpSpPr>
        <p:grpSpPr>
          <a:xfrm>
            <a:off x="10176251" y="3172148"/>
            <a:ext cx="548052" cy="548640"/>
            <a:chOff x="1970" y="289"/>
            <a:chExt cx="3735" cy="3739"/>
          </a:xfrm>
        </p:grpSpPr>
        <p:sp>
          <p:nvSpPr>
            <p:cNvPr id="2238" name="Shape 2238"/>
            <p:cNvSpPr/>
            <p:nvPr/>
          </p:nvSpPr>
          <p:spPr>
            <a:xfrm>
              <a:off x="1970" y="289"/>
              <a:ext cx="3735" cy="3739"/>
            </a:xfrm>
            <a:custGeom>
              <a:pathLst>
                <a:path extrusionOk="0" h="1580" w="1579">
                  <a:moveTo>
                    <a:pt x="1579" y="1521"/>
                  </a:moveTo>
                  <a:cubicBezTo>
                    <a:pt x="1579" y="1554"/>
                    <a:pt x="1553" y="1580"/>
                    <a:pt x="1521" y="1580"/>
                  </a:cubicBezTo>
                  <a:cubicBezTo>
                    <a:pt x="59" y="1580"/>
                    <a:pt x="59" y="1580"/>
                    <a:pt x="59" y="1580"/>
                  </a:cubicBezTo>
                  <a:cubicBezTo>
                    <a:pt x="26" y="1580"/>
                    <a:pt x="0" y="1554"/>
                    <a:pt x="0" y="1521"/>
                  </a:cubicBezTo>
                  <a:cubicBezTo>
                    <a:pt x="0" y="59"/>
                    <a:pt x="0" y="59"/>
                    <a:pt x="0" y="59"/>
                  </a:cubicBezTo>
                  <a:cubicBezTo>
                    <a:pt x="0" y="27"/>
                    <a:pt x="26" y="0"/>
                    <a:pt x="59" y="0"/>
                  </a:cubicBezTo>
                  <a:cubicBezTo>
                    <a:pt x="1521" y="0"/>
                    <a:pt x="1521" y="0"/>
                    <a:pt x="1521" y="0"/>
                  </a:cubicBezTo>
                  <a:cubicBezTo>
                    <a:pt x="1553" y="0"/>
                    <a:pt x="1579" y="27"/>
                    <a:pt x="1579" y="59"/>
                  </a:cubicBezTo>
                  <a:lnTo>
                    <a:pt x="1579" y="1521"/>
                  </a:ln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39" name="Shape 2239"/>
            <p:cNvSpPr/>
            <p:nvPr/>
          </p:nvSpPr>
          <p:spPr>
            <a:xfrm>
              <a:off x="2754" y="1114"/>
              <a:ext cx="2161" cy="2097"/>
            </a:xfrm>
            <a:custGeom>
              <a:pathLst>
                <a:path extrusionOk="0" h="886" w="913">
                  <a:moveTo>
                    <a:pt x="485" y="886"/>
                  </a:moveTo>
                  <a:cubicBezTo>
                    <a:pt x="482" y="886"/>
                    <a:pt x="480" y="886"/>
                    <a:pt x="478" y="886"/>
                  </a:cubicBezTo>
                  <a:cubicBezTo>
                    <a:pt x="431" y="880"/>
                    <a:pt x="415" y="824"/>
                    <a:pt x="413" y="792"/>
                  </a:cubicBezTo>
                  <a:cubicBezTo>
                    <a:pt x="411" y="777"/>
                    <a:pt x="390" y="519"/>
                    <a:pt x="373" y="323"/>
                  </a:cubicBezTo>
                  <a:cubicBezTo>
                    <a:pt x="349" y="454"/>
                    <a:pt x="322" y="603"/>
                    <a:pt x="313" y="664"/>
                  </a:cubicBezTo>
                  <a:cubicBezTo>
                    <a:pt x="310" y="687"/>
                    <a:pt x="292" y="705"/>
                    <a:pt x="269" y="708"/>
                  </a:cubicBezTo>
                  <a:cubicBezTo>
                    <a:pt x="246" y="710"/>
                    <a:pt x="224" y="697"/>
                    <a:pt x="215" y="676"/>
                  </a:cubicBezTo>
                  <a:cubicBezTo>
                    <a:pt x="212" y="668"/>
                    <a:pt x="200" y="647"/>
                    <a:pt x="185" y="626"/>
                  </a:cubicBezTo>
                  <a:cubicBezTo>
                    <a:pt x="163" y="623"/>
                    <a:pt x="108" y="623"/>
                    <a:pt x="58" y="627"/>
                  </a:cubicBezTo>
                  <a:cubicBezTo>
                    <a:pt x="30" y="630"/>
                    <a:pt x="6" y="609"/>
                    <a:pt x="3" y="581"/>
                  </a:cubicBezTo>
                  <a:cubicBezTo>
                    <a:pt x="0" y="553"/>
                    <a:pt x="21" y="528"/>
                    <a:pt x="49" y="525"/>
                  </a:cubicBezTo>
                  <a:cubicBezTo>
                    <a:pt x="155" y="516"/>
                    <a:pt x="206" y="523"/>
                    <a:pt x="231" y="534"/>
                  </a:cubicBezTo>
                  <a:cubicBezTo>
                    <a:pt x="262" y="357"/>
                    <a:pt x="313" y="82"/>
                    <a:pt x="316" y="67"/>
                  </a:cubicBezTo>
                  <a:cubicBezTo>
                    <a:pt x="317" y="65"/>
                    <a:pt x="317" y="62"/>
                    <a:pt x="318" y="60"/>
                  </a:cubicBezTo>
                  <a:cubicBezTo>
                    <a:pt x="338" y="1"/>
                    <a:pt x="378" y="0"/>
                    <a:pt x="390" y="1"/>
                  </a:cubicBezTo>
                  <a:cubicBezTo>
                    <a:pt x="443" y="7"/>
                    <a:pt x="451" y="73"/>
                    <a:pt x="455" y="108"/>
                  </a:cubicBezTo>
                  <a:cubicBezTo>
                    <a:pt x="464" y="186"/>
                    <a:pt x="488" y="461"/>
                    <a:pt x="502" y="635"/>
                  </a:cubicBezTo>
                  <a:cubicBezTo>
                    <a:pt x="537" y="521"/>
                    <a:pt x="576" y="388"/>
                    <a:pt x="580" y="373"/>
                  </a:cubicBezTo>
                  <a:cubicBezTo>
                    <a:pt x="586" y="345"/>
                    <a:pt x="599" y="285"/>
                    <a:pt x="649" y="285"/>
                  </a:cubicBezTo>
                  <a:cubicBezTo>
                    <a:pt x="650" y="285"/>
                    <a:pt x="650" y="285"/>
                    <a:pt x="650" y="285"/>
                  </a:cubicBezTo>
                  <a:cubicBezTo>
                    <a:pt x="668" y="285"/>
                    <a:pt x="699" y="294"/>
                    <a:pt x="709" y="348"/>
                  </a:cubicBezTo>
                  <a:cubicBezTo>
                    <a:pt x="712" y="363"/>
                    <a:pt x="716" y="386"/>
                    <a:pt x="721" y="412"/>
                  </a:cubicBezTo>
                  <a:cubicBezTo>
                    <a:pt x="727" y="449"/>
                    <a:pt x="738" y="511"/>
                    <a:pt x="745" y="543"/>
                  </a:cubicBezTo>
                  <a:cubicBezTo>
                    <a:pt x="764" y="544"/>
                    <a:pt x="795" y="543"/>
                    <a:pt x="815" y="543"/>
                  </a:cubicBezTo>
                  <a:cubicBezTo>
                    <a:pt x="831" y="542"/>
                    <a:pt x="847" y="542"/>
                    <a:pt x="862" y="542"/>
                  </a:cubicBezTo>
                  <a:cubicBezTo>
                    <a:pt x="890" y="542"/>
                    <a:pt x="913" y="565"/>
                    <a:pt x="913" y="593"/>
                  </a:cubicBezTo>
                  <a:cubicBezTo>
                    <a:pt x="913" y="621"/>
                    <a:pt x="890" y="644"/>
                    <a:pt x="862" y="644"/>
                  </a:cubicBezTo>
                  <a:cubicBezTo>
                    <a:pt x="848" y="644"/>
                    <a:pt x="833" y="644"/>
                    <a:pt x="818" y="645"/>
                  </a:cubicBezTo>
                  <a:cubicBezTo>
                    <a:pt x="742" y="647"/>
                    <a:pt x="676" y="649"/>
                    <a:pt x="655" y="597"/>
                  </a:cubicBezTo>
                  <a:cubicBezTo>
                    <a:pt x="650" y="586"/>
                    <a:pt x="646" y="567"/>
                    <a:pt x="639" y="534"/>
                  </a:cubicBezTo>
                  <a:cubicBezTo>
                    <a:pt x="605" y="649"/>
                    <a:pt x="561" y="795"/>
                    <a:pt x="550" y="828"/>
                  </a:cubicBezTo>
                  <a:cubicBezTo>
                    <a:pt x="533" y="878"/>
                    <a:pt x="503" y="886"/>
                    <a:pt x="485" y="88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2240" name="Shape 2240"/>
          <p:cNvGrpSpPr/>
          <p:nvPr/>
        </p:nvGrpSpPr>
        <p:grpSpPr>
          <a:xfrm>
            <a:off x="11075331" y="3172148"/>
            <a:ext cx="548639" cy="548639"/>
            <a:chOff x="1779" y="-75"/>
            <a:chExt cx="4474" cy="4474"/>
          </a:xfrm>
        </p:grpSpPr>
        <p:sp>
          <p:nvSpPr>
            <p:cNvPr id="2241" name="Shape 2241"/>
            <p:cNvSpPr/>
            <p:nvPr/>
          </p:nvSpPr>
          <p:spPr>
            <a:xfrm>
              <a:off x="1779" y="-75"/>
              <a:ext cx="4474" cy="4474"/>
            </a:xfrm>
            <a:custGeom>
              <a:pathLst>
                <a:path extrusionOk="0" h="1891" w="1891">
                  <a:moveTo>
                    <a:pt x="1821" y="0"/>
                  </a:moveTo>
                  <a:cubicBezTo>
                    <a:pt x="70" y="0"/>
                    <a:pt x="70" y="0"/>
                    <a:pt x="70" y="0"/>
                  </a:cubicBezTo>
                  <a:cubicBezTo>
                    <a:pt x="32" y="0"/>
                    <a:pt x="0" y="32"/>
                    <a:pt x="0" y="70"/>
                  </a:cubicBezTo>
                  <a:cubicBezTo>
                    <a:pt x="0" y="1821"/>
                    <a:pt x="0" y="1821"/>
                    <a:pt x="0" y="1821"/>
                  </a:cubicBezTo>
                  <a:cubicBezTo>
                    <a:pt x="0" y="1860"/>
                    <a:pt x="32" y="1891"/>
                    <a:pt x="70" y="1891"/>
                  </a:cubicBezTo>
                  <a:cubicBezTo>
                    <a:pt x="1821" y="1891"/>
                    <a:pt x="1821" y="1891"/>
                    <a:pt x="1821" y="1891"/>
                  </a:cubicBezTo>
                  <a:cubicBezTo>
                    <a:pt x="1859" y="1891"/>
                    <a:pt x="1891" y="1860"/>
                    <a:pt x="1891" y="1821"/>
                  </a:cubicBezTo>
                  <a:cubicBezTo>
                    <a:pt x="1891" y="70"/>
                    <a:pt x="1891" y="70"/>
                    <a:pt x="1891" y="70"/>
                  </a:cubicBezTo>
                  <a:cubicBezTo>
                    <a:pt x="1891" y="32"/>
                    <a:pt x="1859" y="0"/>
                    <a:pt x="1821" y="0"/>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42" name="Shape 2242"/>
            <p:cNvSpPr/>
            <p:nvPr/>
          </p:nvSpPr>
          <p:spPr>
            <a:xfrm>
              <a:off x="2548" y="759"/>
              <a:ext cx="2982" cy="2668"/>
            </a:xfrm>
            <a:custGeom>
              <a:pathLst>
                <a:path extrusionOk="0" h="1128" w="1260">
                  <a:moveTo>
                    <a:pt x="630" y="0"/>
                  </a:moveTo>
                  <a:cubicBezTo>
                    <a:pt x="282" y="0"/>
                    <a:pt x="0" y="283"/>
                    <a:pt x="0" y="631"/>
                  </a:cubicBezTo>
                  <a:cubicBezTo>
                    <a:pt x="0" y="818"/>
                    <a:pt x="85" y="982"/>
                    <a:pt x="210" y="1102"/>
                  </a:cubicBezTo>
                  <a:cubicBezTo>
                    <a:pt x="227" y="1118"/>
                    <a:pt x="246" y="1109"/>
                    <a:pt x="259" y="1102"/>
                  </a:cubicBezTo>
                  <a:cubicBezTo>
                    <a:pt x="271" y="1094"/>
                    <a:pt x="435" y="930"/>
                    <a:pt x="445" y="916"/>
                  </a:cubicBezTo>
                  <a:cubicBezTo>
                    <a:pt x="456" y="903"/>
                    <a:pt x="461" y="892"/>
                    <a:pt x="452" y="880"/>
                  </a:cubicBezTo>
                  <a:cubicBezTo>
                    <a:pt x="443" y="869"/>
                    <a:pt x="425" y="853"/>
                    <a:pt x="425" y="853"/>
                  </a:cubicBezTo>
                  <a:cubicBezTo>
                    <a:pt x="425" y="853"/>
                    <a:pt x="411" y="838"/>
                    <a:pt x="396" y="855"/>
                  </a:cubicBezTo>
                  <a:cubicBezTo>
                    <a:pt x="381" y="871"/>
                    <a:pt x="299" y="949"/>
                    <a:pt x="299" y="949"/>
                  </a:cubicBezTo>
                  <a:cubicBezTo>
                    <a:pt x="299" y="949"/>
                    <a:pt x="289" y="964"/>
                    <a:pt x="277" y="951"/>
                  </a:cubicBezTo>
                  <a:cubicBezTo>
                    <a:pt x="211" y="881"/>
                    <a:pt x="168" y="792"/>
                    <a:pt x="155" y="692"/>
                  </a:cubicBezTo>
                  <a:cubicBezTo>
                    <a:pt x="152" y="672"/>
                    <a:pt x="159" y="674"/>
                    <a:pt x="166" y="674"/>
                  </a:cubicBezTo>
                  <a:cubicBezTo>
                    <a:pt x="172" y="674"/>
                    <a:pt x="309" y="674"/>
                    <a:pt x="315" y="674"/>
                  </a:cubicBezTo>
                  <a:cubicBezTo>
                    <a:pt x="320" y="674"/>
                    <a:pt x="330" y="673"/>
                    <a:pt x="330" y="659"/>
                  </a:cubicBezTo>
                  <a:cubicBezTo>
                    <a:pt x="330" y="645"/>
                    <a:pt x="330" y="623"/>
                    <a:pt x="330" y="617"/>
                  </a:cubicBezTo>
                  <a:cubicBezTo>
                    <a:pt x="330" y="611"/>
                    <a:pt x="324" y="601"/>
                    <a:pt x="314" y="601"/>
                  </a:cubicBezTo>
                  <a:cubicBezTo>
                    <a:pt x="304" y="601"/>
                    <a:pt x="173" y="601"/>
                    <a:pt x="165" y="601"/>
                  </a:cubicBezTo>
                  <a:cubicBezTo>
                    <a:pt x="157" y="601"/>
                    <a:pt x="152" y="600"/>
                    <a:pt x="153" y="584"/>
                  </a:cubicBezTo>
                  <a:cubicBezTo>
                    <a:pt x="164" y="473"/>
                    <a:pt x="213" y="372"/>
                    <a:pt x="287" y="296"/>
                  </a:cubicBezTo>
                  <a:cubicBezTo>
                    <a:pt x="302" y="281"/>
                    <a:pt x="308" y="296"/>
                    <a:pt x="312" y="301"/>
                  </a:cubicBezTo>
                  <a:cubicBezTo>
                    <a:pt x="317" y="306"/>
                    <a:pt x="391" y="383"/>
                    <a:pt x="397" y="389"/>
                  </a:cubicBezTo>
                  <a:cubicBezTo>
                    <a:pt x="403" y="396"/>
                    <a:pt x="409" y="403"/>
                    <a:pt x="419" y="395"/>
                  </a:cubicBezTo>
                  <a:cubicBezTo>
                    <a:pt x="430" y="386"/>
                    <a:pt x="460" y="361"/>
                    <a:pt x="464" y="356"/>
                  </a:cubicBezTo>
                  <a:cubicBezTo>
                    <a:pt x="468" y="352"/>
                    <a:pt x="468" y="346"/>
                    <a:pt x="460" y="336"/>
                  </a:cubicBezTo>
                  <a:cubicBezTo>
                    <a:pt x="452" y="327"/>
                    <a:pt x="388" y="257"/>
                    <a:pt x="379" y="247"/>
                  </a:cubicBezTo>
                  <a:cubicBezTo>
                    <a:pt x="371" y="238"/>
                    <a:pt x="360" y="235"/>
                    <a:pt x="374" y="226"/>
                  </a:cubicBezTo>
                  <a:cubicBezTo>
                    <a:pt x="448" y="179"/>
                    <a:pt x="536" y="152"/>
                    <a:pt x="630" y="152"/>
                  </a:cubicBezTo>
                  <a:cubicBezTo>
                    <a:pt x="722" y="152"/>
                    <a:pt x="808" y="178"/>
                    <a:pt x="881" y="223"/>
                  </a:cubicBezTo>
                  <a:cubicBezTo>
                    <a:pt x="901" y="235"/>
                    <a:pt x="887" y="250"/>
                    <a:pt x="880" y="256"/>
                  </a:cubicBezTo>
                  <a:cubicBezTo>
                    <a:pt x="873" y="261"/>
                    <a:pt x="808" y="329"/>
                    <a:pt x="803" y="334"/>
                  </a:cubicBezTo>
                  <a:cubicBezTo>
                    <a:pt x="798" y="340"/>
                    <a:pt x="791" y="346"/>
                    <a:pt x="798" y="357"/>
                  </a:cubicBezTo>
                  <a:cubicBezTo>
                    <a:pt x="805" y="367"/>
                    <a:pt x="831" y="390"/>
                    <a:pt x="837" y="395"/>
                  </a:cubicBezTo>
                  <a:cubicBezTo>
                    <a:pt x="842" y="401"/>
                    <a:pt x="854" y="405"/>
                    <a:pt x="861" y="398"/>
                  </a:cubicBezTo>
                  <a:cubicBezTo>
                    <a:pt x="868" y="390"/>
                    <a:pt x="946" y="308"/>
                    <a:pt x="951" y="303"/>
                  </a:cubicBezTo>
                  <a:cubicBezTo>
                    <a:pt x="956" y="298"/>
                    <a:pt x="962" y="285"/>
                    <a:pt x="973" y="297"/>
                  </a:cubicBezTo>
                  <a:cubicBezTo>
                    <a:pt x="1047" y="373"/>
                    <a:pt x="1096" y="474"/>
                    <a:pt x="1106" y="587"/>
                  </a:cubicBezTo>
                  <a:cubicBezTo>
                    <a:pt x="1108" y="602"/>
                    <a:pt x="1100" y="601"/>
                    <a:pt x="1094" y="601"/>
                  </a:cubicBezTo>
                  <a:cubicBezTo>
                    <a:pt x="1088" y="601"/>
                    <a:pt x="960" y="601"/>
                    <a:pt x="951" y="601"/>
                  </a:cubicBezTo>
                  <a:cubicBezTo>
                    <a:pt x="942" y="601"/>
                    <a:pt x="937" y="606"/>
                    <a:pt x="937" y="615"/>
                  </a:cubicBezTo>
                  <a:cubicBezTo>
                    <a:pt x="937" y="624"/>
                    <a:pt x="937" y="656"/>
                    <a:pt x="937" y="662"/>
                  </a:cubicBezTo>
                  <a:cubicBezTo>
                    <a:pt x="937" y="667"/>
                    <a:pt x="943" y="673"/>
                    <a:pt x="953" y="673"/>
                  </a:cubicBezTo>
                  <a:cubicBezTo>
                    <a:pt x="962" y="673"/>
                    <a:pt x="1087" y="673"/>
                    <a:pt x="1095" y="673"/>
                  </a:cubicBezTo>
                  <a:cubicBezTo>
                    <a:pt x="1104" y="673"/>
                    <a:pt x="1107" y="670"/>
                    <a:pt x="1105" y="688"/>
                  </a:cubicBezTo>
                  <a:cubicBezTo>
                    <a:pt x="1093" y="791"/>
                    <a:pt x="1049" y="881"/>
                    <a:pt x="981" y="952"/>
                  </a:cubicBezTo>
                  <a:cubicBezTo>
                    <a:pt x="972" y="961"/>
                    <a:pt x="967" y="955"/>
                    <a:pt x="958" y="947"/>
                  </a:cubicBezTo>
                  <a:cubicBezTo>
                    <a:pt x="948" y="936"/>
                    <a:pt x="872" y="866"/>
                    <a:pt x="859" y="853"/>
                  </a:cubicBezTo>
                  <a:cubicBezTo>
                    <a:pt x="847" y="840"/>
                    <a:pt x="841" y="844"/>
                    <a:pt x="835" y="849"/>
                  </a:cubicBezTo>
                  <a:cubicBezTo>
                    <a:pt x="828" y="853"/>
                    <a:pt x="807" y="874"/>
                    <a:pt x="800" y="883"/>
                  </a:cubicBezTo>
                  <a:cubicBezTo>
                    <a:pt x="793" y="893"/>
                    <a:pt x="793" y="898"/>
                    <a:pt x="805" y="907"/>
                  </a:cubicBezTo>
                  <a:cubicBezTo>
                    <a:pt x="816" y="917"/>
                    <a:pt x="986" y="1097"/>
                    <a:pt x="997" y="1107"/>
                  </a:cubicBezTo>
                  <a:cubicBezTo>
                    <a:pt x="1009" y="1116"/>
                    <a:pt x="1019" y="1128"/>
                    <a:pt x="1041" y="1109"/>
                  </a:cubicBezTo>
                  <a:cubicBezTo>
                    <a:pt x="1178" y="998"/>
                    <a:pt x="1260" y="822"/>
                    <a:pt x="1260" y="631"/>
                  </a:cubicBezTo>
                  <a:cubicBezTo>
                    <a:pt x="1260" y="283"/>
                    <a:pt x="978" y="0"/>
                    <a:pt x="630" y="0"/>
                  </a:cubicBezTo>
                  <a:close/>
                  <a:moveTo>
                    <a:pt x="383" y="467"/>
                  </a:moveTo>
                  <a:cubicBezTo>
                    <a:pt x="339" y="427"/>
                    <a:pt x="355" y="467"/>
                    <a:pt x="363" y="479"/>
                  </a:cubicBezTo>
                  <a:cubicBezTo>
                    <a:pt x="371" y="490"/>
                    <a:pt x="570" y="752"/>
                    <a:pt x="613" y="789"/>
                  </a:cubicBezTo>
                  <a:cubicBezTo>
                    <a:pt x="647" y="818"/>
                    <a:pt x="673" y="818"/>
                    <a:pt x="686" y="807"/>
                  </a:cubicBezTo>
                  <a:cubicBezTo>
                    <a:pt x="710" y="784"/>
                    <a:pt x="705" y="745"/>
                    <a:pt x="681" y="721"/>
                  </a:cubicBezTo>
                  <a:cubicBezTo>
                    <a:pt x="657" y="697"/>
                    <a:pt x="415" y="498"/>
                    <a:pt x="383" y="467"/>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2243" name="Shape 2243"/>
          <p:cNvGrpSpPr/>
          <p:nvPr/>
        </p:nvGrpSpPr>
        <p:grpSpPr>
          <a:xfrm>
            <a:off x="8283599" y="3927523"/>
            <a:ext cx="548640" cy="548640"/>
            <a:chOff x="1835" y="158"/>
            <a:chExt cx="4006" cy="4006"/>
          </a:xfrm>
        </p:grpSpPr>
        <p:sp>
          <p:nvSpPr>
            <p:cNvPr id="2244" name="Shape 2244"/>
            <p:cNvSpPr/>
            <p:nvPr/>
          </p:nvSpPr>
          <p:spPr>
            <a:xfrm>
              <a:off x="1835" y="158"/>
              <a:ext cx="4006" cy="4006"/>
            </a:xfrm>
            <a:custGeom>
              <a:pathLst>
                <a:path extrusionOk="0" h="1693" w="1693">
                  <a:moveTo>
                    <a:pt x="1633" y="0"/>
                  </a:moveTo>
                  <a:cubicBezTo>
                    <a:pt x="61" y="0"/>
                    <a:pt x="61" y="0"/>
                    <a:pt x="61" y="0"/>
                  </a:cubicBezTo>
                  <a:cubicBezTo>
                    <a:pt x="27" y="0"/>
                    <a:pt x="0" y="29"/>
                    <a:pt x="0" y="65"/>
                  </a:cubicBezTo>
                  <a:cubicBezTo>
                    <a:pt x="0" y="1629"/>
                    <a:pt x="0" y="1629"/>
                    <a:pt x="0" y="1629"/>
                  </a:cubicBezTo>
                  <a:cubicBezTo>
                    <a:pt x="0" y="1664"/>
                    <a:pt x="27" y="1693"/>
                    <a:pt x="61" y="1693"/>
                  </a:cubicBezTo>
                  <a:cubicBezTo>
                    <a:pt x="1633" y="1693"/>
                    <a:pt x="1633" y="1693"/>
                    <a:pt x="1633" y="1693"/>
                  </a:cubicBezTo>
                  <a:cubicBezTo>
                    <a:pt x="1666" y="1693"/>
                    <a:pt x="1693" y="1664"/>
                    <a:pt x="1693" y="1629"/>
                  </a:cubicBezTo>
                  <a:cubicBezTo>
                    <a:pt x="1693" y="65"/>
                    <a:pt x="1693" y="65"/>
                    <a:pt x="1693" y="65"/>
                  </a:cubicBezTo>
                  <a:cubicBezTo>
                    <a:pt x="1693" y="29"/>
                    <a:pt x="1666" y="0"/>
                    <a:pt x="1633" y="0"/>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45" name="Shape 2245"/>
            <p:cNvSpPr/>
            <p:nvPr/>
          </p:nvSpPr>
          <p:spPr>
            <a:xfrm>
              <a:off x="2515" y="931"/>
              <a:ext cx="2723" cy="2222"/>
            </a:xfrm>
            <a:custGeom>
              <a:pathLst>
                <a:path extrusionOk="0" h="939" w="1151">
                  <a:moveTo>
                    <a:pt x="452" y="933"/>
                  </a:moveTo>
                  <a:cubicBezTo>
                    <a:pt x="7" y="544"/>
                    <a:pt x="7" y="544"/>
                    <a:pt x="7" y="544"/>
                  </a:cubicBezTo>
                  <a:cubicBezTo>
                    <a:pt x="1" y="538"/>
                    <a:pt x="0" y="528"/>
                    <a:pt x="6" y="522"/>
                  </a:cubicBezTo>
                  <a:cubicBezTo>
                    <a:pt x="143" y="366"/>
                    <a:pt x="143" y="366"/>
                    <a:pt x="143" y="366"/>
                  </a:cubicBezTo>
                  <a:cubicBezTo>
                    <a:pt x="148" y="359"/>
                    <a:pt x="158" y="359"/>
                    <a:pt x="165" y="364"/>
                  </a:cubicBezTo>
                  <a:cubicBezTo>
                    <a:pt x="429" y="596"/>
                    <a:pt x="429" y="596"/>
                    <a:pt x="429" y="596"/>
                  </a:cubicBezTo>
                  <a:cubicBezTo>
                    <a:pt x="436" y="602"/>
                    <a:pt x="446" y="601"/>
                    <a:pt x="451" y="595"/>
                  </a:cubicBezTo>
                  <a:cubicBezTo>
                    <a:pt x="966" y="7"/>
                    <a:pt x="966" y="7"/>
                    <a:pt x="966" y="7"/>
                  </a:cubicBezTo>
                  <a:cubicBezTo>
                    <a:pt x="972" y="0"/>
                    <a:pt x="982" y="0"/>
                    <a:pt x="988" y="5"/>
                  </a:cubicBezTo>
                  <a:cubicBezTo>
                    <a:pt x="1144" y="142"/>
                    <a:pt x="1144" y="142"/>
                    <a:pt x="1144" y="142"/>
                  </a:cubicBezTo>
                  <a:cubicBezTo>
                    <a:pt x="1151" y="148"/>
                    <a:pt x="1151" y="158"/>
                    <a:pt x="1146" y="164"/>
                  </a:cubicBezTo>
                  <a:cubicBezTo>
                    <a:pt x="474" y="932"/>
                    <a:pt x="474" y="932"/>
                    <a:pt x="474" y="932"/>
                  </a:cubicBezTo>
                  <a:cubicBezTo>
                    <a:pt x="468" y="938"/>
                    <a:pt x="458" y="939"/>
                    <a:pt x="452" y="93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2246" name="Shape 2246"/>
          <p:cNvGrpSpPr/>
          <p:nvPr/>
        </p:nvGrpSpPr>
        <p:grpSpPr>
          <a:xfrm>
            <a:off x="9221753" y="3917515"/>
            <a:ext cx="548640" cy="548640"/>
            <a:chOff x="1945" y="268"/>
            <a:chExt cx="3786" cy="3786"/>
          </a:xfrm>
        </p:grpSpPr>
        <p:sp>
          <p:nvSpPr>
            <p:cNvPr id="2247" name="Shape 2247"/>
            <p:cNvSpPr/>
            <p:nvPr/>
          </p:nvSpPr>
          <p:spPr>
            <a:xfrm>
              <a:off x="1945" y="268"/>
              <a:ext cx="3786" cy="3786"/>
            </a:xfrm>
            <a:custGeom>
              <a:pathLst>
                <a:path extrusionOk="0" h="1600" w="1600">
                  <a:moveTo>
                    <a:pt x="1541" y="0"/>
                  </a:moveTo>
                  <a:cubicBezTo>
                    <a:pt x="59" y="0"/>
                    <a:pt x="59" y="0"/>
                    <a:pt x="59" y="0"/>
                  </a:cubicBezTo>
                  <a:cubicBezTo>
                    <a:pt x="26" y="0"/>
                    <a:pt x="0" y="27"/>
                    <a:pt x="0" y="60"/>
                  </a:cubicBezTo>
                  <a:cubicBezTo>
                    <a:pt x="0" y="1541"/>
                    <a:pt x="0" y="1541"/>
                    <a:pt x="0" y="1541"/>
                  </a:cubicBezTo>
                  <a:cubicBezTo>
                    <a:pt x="0" y="1574"/>
                    <a:pt x="26" y="1600"/>
                    <a:pt x="59" y="1600"/>
                  </a:cubicBezTo>
                  <a:cubicBezTo>
                    <a:pt x="1541" y="1600"/>
                    <a:pt x="1541" y="1600"/>
                    <a:pt x="1541" y="1600"/>
                  </a:cubicBezTo>
                  <a:cubicBezTo>
                    <a:pt x="1573" y="1600"/>
                    <a:pt x="1600" y="1574"/>
                    <a:pt x="1600" y="1541"/>
                  </a:cubicBezTo>
                  <a:cubicBezTo>
                    <a:pt x="1600" y="60"/>
                    <a:pt x="1600" y="60"/>
                    <a:pt x="1600" y="60"/>
                  </a:cubicBezTo>
                  <a:cubicBezTo>
                    <a:pt x="1600" y="27"/>
                    <a:pt x="1573" y="0"/>
                    <a:pt x="1541" y="0"/>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48" name="Shape 2248"/>
            <p:cNvSpPr/>
            <p:nvPr/>
          </p:nvSpPr>
          <p:spPr>
            <a:xfrm>
              <a:off x="2805" y="1268"/>
              <a:ext cx="1978" cy="1900"/>
            </a:xfrm>
            <a:custGeom>
              <a:pathLst>
                <a:path extrusionOk="0" h="803" w="836">
                  <a:moveTo>
                    <a:pt x="776" y="217"/>
                  </a:moveTo>
                  <a:cubicBezTo>
                    <a:pt x="767" y="207"/>
                    <a:pt x="752" y="207"/>
                    <a:pt x="743" y="216"/>
                  </a:cubicBezTo>
                  <a:cubicBezTo>
                    <a:pt x="630" y="333"/>
                    <a:pt x="630" y="333"/>
                    <a:pt x="630" y="333"/>
                  </a:cubicBezTo>
                  <a:cubicBezTo>
                    <a:pt x="608" y="355"/>
                    <a:pt x="574" y="361"/>
                    <a:pt x="546" y="347"/>
                  </a:cubicBezTo>
                  <a:cubicBezTo>
                    <a:pt x="527" y="337"/>
                    <a:pt x="509" y="323"/>
                    <a:pt x="494" y="307"/>
                  </a:cubicBezTo>
                  <a:cubicBezTo>
                    <a:pt x="478" y="292"/>
                    <a:pt x="464" y="275"/>
                    <a:pt x="455" y="255"/>
                  </a:cubicBezTo>
                  <a:cubicBezTo>
                    <a:pt x="440" y="227"/>
                    <a:pt x="446" y="194"/>
                    <a:pt x="468" y="171"/>
                  </a:cubicBezTo>
                  <a:cubicBezTo>
                    <a:pt x="582" y="56"/>
                    <a:pt x="582" y="56"/>
                    <a:pt x="582" y="56"/>
                  </a:cubicBezTo>
                  <a:cubicBezTo>
                    <a:pt x="590" y="46"/>
                    <a:pt x="590" y="32"/>
                    <a:pt x="581" y="23"/>
                  </a:cubicBezTo>
                  <a:cubicBezTo>
                    <a:pt x="568" y="11"/>
                    <a:pt x="525" y="0"/>
                    <a:pt x="473" y="0"/>
                  </a:cubicBezTo>
                  <a:cubicBezTo>
                    <a:pt x="415" y="0"/>
                    <a:pt x="346" y="14"/>
                    <a:pt x="300" y="59"/>
                  </a:cubicBezTo>
                  <a:cubicBezTo>
                    <a:pt x="227" y="131"/>
                    <a:pt x="220" y="243"/>
                    <a:pt x="264" y="351"/>
                  </a:cubicBezTo>
                  <a:cubicBezTo>
                    <a:pt x="35" y="613"/>
                    <a:pt x="35" y="613"/>
                    <a:pt x="35" y="613"/>
                  </a:cubicBezTo>
                  <a:cubicBezTo>
                    <a:pt x="1" y="653"/>
                    <a:pt x="0" y="713"/>
                    <a:pt x="35" y="754"/>
                  </a:cubicBezTo>
                  <a:cubicBezTo>
                    <a:pt x="73" y="798"/>
                    <a:pt x="142" y="803"/>
                    <a:pt x="187" y="765"/>
                  </a:cubicBezTo>
                  <a:cubicBezTo>
                    <a:pt x="449" y="539"/>
                    <a:pt x="449" y="539"/>
                    <a:pt x="449" y="539"/>
                  </a:cubicBezTo>
                  <a:cubicBezTo>
                    <a:pt x="492" y="557"/>
                    <a:pt x="536" y="567"/>
                    <a:pt x="578" y="566"/>
                  </a:cubicBezTo>
                  <a:cubicBezTo>
                    <a:pt x="639" y="566"/>
                    <a:pt x="697" y="545"/>
                    <a:pt x="740" y="502"/>
                  </a:cubicBezTo>
                  <a:cubicBezTo>
                    <a:pt x="836" y="406"/>
                    <a:pt x="803" y="243"/>
                    <a:pt x="776" y="217"/>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2249" name="Shape 2249"/>
          <p:cNvGrpSpPr/>
          <p:nvPr/>
        </p:nvGrpSpPr>
        <p:grpSpPr>
          <a:xfrm>
            <a:off x="10267181" y="2536860"/>
            <a:ext cx="334323" cy="257723"/>
            <a:chOff x="1745" y="546"/>
            <a:chExt cx="4190" cy="3229"/>
          </a:xfrm>
        </p:grpSpPr>
        <p:sp>
          <p:nvSpPr>
            <p:cNvPr id="2250" name="Shape 2250"/>
            <p:cNvSpPr/>
            <p:nvPr/>
          </p:nvSpPr>
          <p:spPr>
            <a:xfrm>
              <a:off x="1745" y="546"/>
              <a:ext cx="4190" cy="3229"/>
            </a:xfrm>
            <a:custGeom>
              <a:pathLst>
                <a:path extrusionOk="0" h="1364" w="1771">
                  <a:moveTo>
                    <a:pt x="1771" y="1279"/>
                  </a:moveTo>
                  <a:cubicBezTo>
                    <a:pt x="1771" y="84"/>
                    <a:pt x="1771" y="84"/>
                    <a:pt x="1771" y="84"/>
                  </a:cubicBezTo>
                  <a:cubicBezTo>
                    <a:pt x="1771" y="37"/>
                    <a:pt x="1733" y="0"/>
                    <a:pt x="1686" y="0"/>
                  </a:cubicBezTo>
                  <a:cubicBezTo>
                    <a:pt x="84" y="0"/>
                    <a:pt x="84" y="0"/>
                    <a:pt x="84" y="0"/>
                  </a:cubicBezTo>
                  <a:cubicBezTo>
                    <a:pt x="37" y="0"/>
                    <a:pt x="0" y="37"/>
                    <a:pt x="0" y="84"/>
                  </a:cubicBezTo>
                  <a:cubicBezTo>
                    <a:pt x="0" y="1279"/>
                    <a:pt x="0" y="1279"/>
                    <a:pt x="0" y="1279"/>
                  </a:cubicBezTo>
                  <a:cubicBezTo>
                    <a:pt x="0" y="1326"/>
                    <a:pt x="37" y="1364"/>
                    <a:pt x="84" y="1364"/>
                  </a:cubicBezTo>
                  <a:cubicBezTo>
                    <a:pt x="1686" y="1364"/>
                    <a:pt x="1686" y="1364"/>
                    <a:pt x="1686" y="1364"/>
                  </a:cubicBezTo>
                  <a:cubicBezTo>
                    <a:pt x="1733" y="1364"/>
                    <a:pt x="1771" y="1326"/>
                    <a:pt x="1771" y="1279"/>
                  </a:cubicBezTo>
                  <a:close/>
                  <a:moveTo>
                    <a:pt x="1726" y="585"/>
                  </a:moveTo>
                  <a:cubicBezTo>
                    <a:pt x="1726" y="778"/>
                    <a:pt x="1726" y="778"/>
                    <a:pt x="1726" y="778"/>
                  </a:cubicBezTo>
                  <a:cubicBezTo>
                    <a:pt x="1726" y="789"/>
                    <a:pt x="1717" y="798"/>
                    <a:pt x="1706" y="798"/>
                  </a:cubicBezTo>
                  <a:cubicBezTo>
                    <a:pt x="1695" y="798"/>
                    <a:pt x="1686" y="789"/>
                    <a:pt x="1686" y="778"/>
                  </a:cubicBezTo>
                  <a:cubicBezTo>
                    <a:pt x="1686" y="585"/>
                    <a:pt x="1686" y="585"/>
                    <a:pt x="1686" y="585"/>
                  </a:cubicBezTo>
                  <a:cubicBezTo>
                    <a:pt x="1686" y="574"/>
                    <a:pt x="1695" y="565"/>
                    <a:pt x="1706" y="565"/>
                  </a:cubicBezTo>
                  <a:cubicBezTo>
                    <a:pt x="1717" y="565"/>
                    <a:pt x="1726" y="574"/>
                    <a:pt x="1726" y="585"/>
                  </a:cubicBezTo>
                  <a:close/>
                  <a:moveTo>
                    <a:pt x="50" y="682"/>
                  </a:moveTo>
                  <a:cubicBezTo>
                    <a:pt x="50" y="645"/>
                    <a:pt x="80" y="616"/>
                    <a:pt x="116" y="616"/>
                  </a:cubicBezTo>
                  <a:cubicBezTo>
                    <a:pt x="152" y="616"/>
                    <a:pt x="181" y="645"/>
                    <a:pt x="181" y="682"/>
                  </a:cubicBezTo>
                  <a:cubicBezTo>
                    <a:pt x="181" y="718"/>
                    <a:pt x="152" y="747"/>
                    <a:pt x="116" y="747"/>
                  </a:cubicBezTo>
                  <a:cubicBezTo>
                    <a:pt x="80" y="747"/>
                    <a:pt x="50" y="718"/>
                    <a:pt x="50" y="682"/>
                  </a:cubicBezTo>
                  <a:close/>
                  <a:moveTo>
                    <a:pt x="226" y="1248"/>
                  </a:moveTo>
                  <a:cubicBezTo>
                    <a:pt x="226" y="106"/>
                    <a:pt x="226" y="106"/>
                    <a:pt x="226" y="106"/>
                  </a:cubicBezTo>
                  <a:cubicBezTo>
                    <a:pt x="1641" y="106"/>
                    <a:pt x="1641" y="106"/>
                    <a:pt x="1641" y="106"/>
                  </a:cubicBezTo>
                  <a:cubicBezTo>
                    <a:pt x="1641" y="1248"/>
                    <a:pt x="1641" y="1248"/>
                    <a:pt x="1641" y="1248"/>
                  </a:cubicBezTo>
                  <a:lnTo>
                    <a:pt x="226" y="1248"/>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51" name="Shape 2251"/>
            <p:cNvSpPr/>
            <p:nvPr/>
          </p:nvSpPr>
          <p:spPr>
            <a:xfrm>
              <a:off x="2968" y="1244"/>
              <a:ext cx="1742" cy="1745"/>
            </a:xfrm>
            <a:custGeom>
              <a:pathLst>
                <a:path extrusionOk="0" h="737" w="736">
                  <a:moveTo>
                    <a:pt x="181" y="324"/>
                  </a:moveTo>
                  <a:cubicBezTo>
                    <a:pt x="196" y="324"/>
                    <a:pt x="213" y="324"/>
                    <a:pt x="230" y="324"/>
                  </a:cubicBezTo>
                  <a:cubicBezTo>
                    <a:pt x="230" y="523"/>
                    <a:pt x="230" y="523"/>
                    <a:pt x="230" y="523"/>
                  </a:cubicBezTo>
                  <a:cubicBezTo>
                    <a:pt x="181" y="523"/>
                    <a:pt x="181" y="523"/>
                    <a:pt x="181" y="523"/>
                  </a:cubicBezTo>
                  <a:lnTo>
                    <a:pt x="181" y="324"/>
                  </a:lnTo>
                  <a:close/>
                  <a:moveTo>
                    <a:pt x="391" y="523"/>
                  </a:moveTo>
                  <a:cubicBezTo>
                    <a:pt x="463" y="523"/>
                    <a:pt x="463" y="523"/>
                    <a:pt x="463" y="523"/>
                  </a:cubicBezTo>
                  <a:cubicBezTo>
                    <a:pt x="463" y="324"/>
                    <a:pt x="463" y="324"/>
                    <a:pt x="463" y="324"/>
                  </a:cubicBezTo>
                  <a:cubicBezTo>
                    <a:pt x="434" y="324"/>
                    <a:pt x="409" y="324"/>
                    <a:pt x="391" y="324"/>
                  </a:cubicBezTo>
                  <a:lnTo>
                    <a:pt x="391" y="523"/>
                  </a:lnTo>
                  <a:close/>
                  <a:moveTo>
                    <a:pt x="275" y="523"/>
                  </a:moveTo>
                  <a:cubicBezTo>
                    <a:pt x="347" y="523"/>
                    <a:pt x="347" y="523"/>
                    <a:pt x="347" y="523"/>
                  </a:cubicBezTo>
                  <a:cubicBezTo>
                    <a:pt x="347" y="324"/>
                    <a:pt x="347" y="324"/>
                    <a:pt x="347" y="324"/>
                  </a:cubicBezTo>
                  <a:cubicBezTo>
                    <a:pt x="330" y="324"/>
                    <a:pt x="304" y="324"/>
                    <a:pt x="275" y="324"/>
                  </a:cubicBezTo>
                  <a:lnTo>
                    <a:pt x="275" y="523"/>
                  </a:lnTo>
                  <a:close/>
                  <a:moveTo>
                    <a:pt x="507" y="523"/>
                  </a:moveTo>
                  <a:cubicBezTo>
                    <a:pt x="562" y="523"/>
                    <a:pt x="562" y="523"/>
                    <a:pt x="562" y="523"/>
                  </a:cubicBezTo>
                  <a:cubicBezTo>
                    <a:pt x="562" y="324"/>
                    <a:pt x="562" y="324"/>
                    <a:pt x="562" y="324"/>
                  </a:cubicBezTo>
                  <a:cubicBezTo>
                    <a:pt x="545" y="324"/>
                    <a:pt x="526" y="324"/>
                    <a:pt x="507" y="324"/>
                  </a:cubicBezTo>
                  <a:lnTo>
                    <a:pt x="507" y="523"/>
                  </a:lnTo>
                  <a:close/>
                  <a:moveTo>
                    <a:pt x="736" y="74"/>
                  </a:moveTo>
                  <a:cubicBezTo>
                    <a:pt x="736" y="663"/>
                    <a:pt x="736" y="663"/>
                    <a:pt x="736" y="663"/>
                  </a:cubicBezTo>
                  <a:cubicBezTo>
                    <a:pt x="736" y="704"/>
                    <a:pt x="703" y="737"/>
                    <a:pt x="663" y="737"/>
                  </a:cubicBezTo>
                  <a:cubicBezTo>
                    <a:pt x="73" y="737"/>
                    <a:pt x="73" y="737"/>
                    <a:pt x="73" y="737"/>
                  </a:cubicBezTo>
                  <a:cubicBezTo>
                    <a:pt x="33" y="737"/>
                    <a:pt x="0" y="704"/>
                    <a:pt x="0" y="663"/>
                  </a:cubicBezTo>
                  <a:cubicBezTo>
                    <a:pt x="0" y="74"/>
                    <a:pt x="0" y="74"/>
                    <a:pt x="0" y="74"/>
                  </a:cubicBezTo>
                  <a:cubicBezTo>
                    <a:pt x="0" y="33"/>
                    <a:pt x="33" y="0"/>
                    <a:pt x="73" y="0"/>
                  </a:cubicBezTo>
                  <a:cubicBezTo>
                    <a:pt x="663" y="0"/>
                    <a:pt x="663" y="0"/>
                    <a:pt x="663" y="0"/>
                  </a:cubicBezTo>
                  <a:cubicBezTo>
                    <a:pt x="703" y="0"/>
                    <a:pt x="736" y="33"/>
                    <a:pt x="736" y="74"/>
                  </a:cubicBezTo>
                  <a:close/>
                  <a:moveTo>
                    <a:pt x="620" y="616"/>
                  </a:moveTo>
                  <a:cubicBezTo>
                    <a:pt x="620" y="605"/>
                    <a:pt x="611" y="596"/>
                    <a:pt x="600" y="596"/>
                  </a:cubicBezTo>
                  <a:cubicBezTo>
                    <a:pt x="138" y="596"/>
                    <a:pt x="138" y="596"/>
                    <a:pt x="138" y="596"/>
                  </a:cubicBezTo>
                  <a:cubicBezTo>
                    <a:pt x="126" y="596"/>
                    <a:pt x="117" y="605"/>
                    <a:pt x="117" y="616"/>
                  </a:cubicBezTo>
                  <a:cubicBezTo>
                    <a:pt x="117" y="628"/>
                    <a:pt x="126" y="637"/>
                    <a:pt x="138" y="637"/>
                  </a:cubicBezTo>
                  <a:cubicBezTo>
                    <a:pt x="600" y="637"/>
                    <a:pt x="600" y="637"/>
                    <a:pt x="600" y="637"/>
                  </a:cubicBezTo>
                  <a:cubicBezTo>
                    <a:pt x="611" y="637"/>
                    <a:pt x="620" y="628"/>
                    <a:pt x="620" y="616"/>
                  </a:cubicBezTo>
                  <a:close/>
                  <a:moveTo>
                    <a:pt x="622" y="284"/>
                  </a:moveTo>
                  <a:cubicBezTo>
                    <a:pt x="622" y="282"/>
                    <a:pt x="616" y="279"/>
                    <a:pt x="616" y="279"/>
                  </a:cubicBezTo>
                  <a:cubicBezTo>
                    <a:pt x="368" y="99"/>
                    <a:pt x="368" y="99"/>
                    <a:pt x="368" y="99"/>
                  </a:cubicBezTo>
                  <a:cubicBezTo>
                    <a:pt x="368" y="100"/>
                    <a:pt x="368" y="100"/>
                    <a:pt x="368" y="100"/>
                  </a:cubicBezTo>
                  <a:cubicBezTo>
                    <a:pt x="368" y="99"/>
                    <a:pt x="368" y="99"/>
                    <a:pt x="368" y="99"/>
                  </a:cubicBezTo>
                  <a:cubicBezTo>
                    <a:pt x="121" y="279"/>
                    <a:pt x="121" y="279"/>
                    <a:pt x="121" y="279"/>
                  </a:cubicBezTo>
                  <a:cubicBezTo>
                    <a:pt x="121" y="279"/>
                    <a:pt x="114" y="282"/>
                    <a:pt x="114" y="284"/>
                  </a:cubicBezTo>
                  <a:cubicBezTo>
                    <a:pt x="114" y="321"/>
                    <a:pt x="114" y="321"/>
                    <a:pt x="114" y="321"/>
                  </a:cubicBezTo>
                  <a:cubicBezTo>
                    <a:pt x="114" y="322"/>
                    <a:pt x="115" y="323"/>
                    <a:pt x="116" y="324"/>
                  </a:cubicBezTo>
                  <a:cubicBezTo>
                    <a:pt x="116" y="324"/>
                    <a:pt x="116" y="324"/>
                    <a:pt x="116" y="324"/>
                  </a:cubicBezTo>
                  <a:cubicBezTo>
                    <a:pt x="116" y="324"/>
                    <a:pt x="116" y="324"/>
                    <a:pt x="116" y="324"/>
                  </a:cubicBezTo>
                  <a:cubicBezTo>
                    <a:pt x="117" y="324"/>
                    <a:pt x="117" y="324"/>
                    <a:pt x="118" y="324"/>
                  </a:cubicBezTo>
                  <a:cubicBezTo>
                    <a:pt x="118" y="324"/>
                    <a:pt x="125" y="324"/>
                    <a:pt x="136" y="324"/>
                  </a:cubicBezTo>
                  <a:cubicBezTo>
                    <a:pt x="136" y="523"/>
                    <a:pt x="136" y="523"/>
                    <a:pt x="136" y="523"/>
                  </a:cubicBezTo>
                  <a:cubicBezTo>
                    <a:pt x="126" y="524"/>
                    <a:pt x="117" y="533"/>
                    <a:pt x="117" y="543"/>
                  </a:cubicBezTo>
                  <a:cubicBezTo>
                    <a:pt x="117" y="555"/>
                    <a:pt x="126" y="564"/>
                    <a:pt x="138" y="564"/>
                  </a:cubicBezTo>
                  <a:cubicBezTo>
                    <a:pt x="600" y="564"/>
                    <a:pt x="600" y="564"/>
                    <a:pt x="600" y="564"/>
                  </a:cubicBezTo>
                  <a:cubicBezTo>
                    <a:pt x="611" y="564"/>
                    <a:pt x="620" y="555"/>
                    <a:pt x="620" y="543"/>
                  </a:cubicBezTo>
                  <a:cubicBezTo>
                    <a:pt x="620" y="534"/>
                    <a:pt x="614" y="527"/>
                    <a:pt x="606" y="524"/>
                  </a:cubicBezTo>
                  <a:cubicBezTo>
                    <a:pt x="606" y="324"/>
                    <a:pt x="606" y="324"/>
                    <a:pt x="606" y="324"/>
                  </a:cubicBezTo>
                  <a:cubicBezTo>
                    <a:pt x="614" y="324"/>
                    <a:pt x="618" y="324"/>
                    <a:pt x="618" y="324"/>
                  </a:cubicBezTo>
                  <a:cubicBezTo>
                    <a:pt x="619" y="324"/>
                    <a:pt x="619" y="324"/>
                    <a:pt x="620" y="324"/>
                  </a:cubicBezTo>
                  <a:cubicBezTo>
                    <a:pt x="620" y="324"/>
                    <a:pt x="620" y="324"/>
                    <a:pt x="620" y="324"/>
                  </a:cubicBezTo>
                  <a:cubicBezTo>
                    <a:pt x="620" y="324"/>
                    <a:pt x="620" y="324"/>
                    <a:pt x="620" y="324"/>
                  </a:cubicBezTo>
                  <a:cubicBezTo>
                    <a:pt x="621" y="323"/>
                    <a:pt x="622" y="322"/>
                    <a:pt x="622" y="321"/>
                  </a:cubicBezTo>
                  <a:lnTo>
                    <a:pt x="622" y="284"/>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2252" name="Shape 2252"/>
          <p:cNvGrpSpPr/>
          <p:nvPr/>
        </p:nvGrpSpPr>
        <p:grpSpPr>
          <a:xfrm>
            <a:off x="10178921" y="3909573"/>
            <a:ext cx="547761" cy="548639"/>
            <a:chOff x="1970" y="285"/>
            <a:chExt cx="3742" cy="3747"/>
          </a:xfrm>
        </p:grpSpPr>
        <p:sp>
          <p:nvSpPr>
            <p:cNvPr id="2253" name="Shape 2253"/>
            <p:cNvSpPr/>
            <p:nvPr/>
          </p:nvSpPr>
          <p:spPr>
            <a:xfrm>
              <a:off x="1970" y="285"/>
              <a:ext cx="3742" cy="3747"/>
            </a:xfrm>
            <a:custGeom>
              <a:pathLst>
                <a:path extrusionOk="0" h="1584" w="1581">
                  <a:moveTo>
                    <a:pt x="1508" y="0"/>
                  </a:moveTo>
                  <a:cubicBezTo>
                    <a:pt x="73" y="0"/>
                    <a:pt x="73" y="0"/>
                    <a:pt x="73" y="0"/>
                  </a:cubicBezTo>
                  <a:cubicBezTo>
                    <a:pt x="33" y="0"/>
                    <a:pt x="0" y="33"/>
                    <a:pt x="0" y="73"/>
                  </a:cubicBezTo>
                  <a:cubicBezTo>
                    <a:pt x="0" y="1511"/>
                    <a:pt x="0" y="1511"/>
                    <a:pt x="0" y="1511"/>
                  </a:cubicBezTo>
                  <a:cubicBezTo>
                    <a:pt x="0" y="1551"/>
                    <a:pt x="33" y="1584"/>
                    <a:pt x="73" y="1584"/>
                  </a:cubicBezTo>
                  <a:cubicBezTo>
                    <a:pt x="1508" y="1584"/>
                    <a:pt x="1508" y="1584"/>
                    <a:pt x="1508" y="1584"/>
                  </a:cubicBezTo>
                  <a:cubicBezTo>
                    <a:pt x="1548" y="1584"/>
                    <a:pt x="1581" y="1551"/>
                    <a:pt x="1581" y="1511"/>
                  </a:cubicBezTo>
                  <a:cubicBezTo>
                    <a:pt x="1581" y="73"/>
                    <a:pt x="1581" y="73"/>
                    <a:pt x="1581" y="73"/>
                  </a:cubicBezTo>
                  <a:cubicBezTo>
                    <a:pt x="1581" y="33"/>
                    <a:pt x="1548" y="0"/>
                    <a:pt x="1508" y="0"/>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54" name="Shape 2254"/>
            <p:cNvSpPr/>
            <p:nvPr/>
          </p:nvSpPr>
          <p:spPr>
            <a:xfrm>
              <a:off x="2669" y="1306"/>
              <a:ext cx="2345" cy="1634"/>
            </a:xfrm>
            <a:custGeom>
              <a:pathLst>
                <a:path extrusionOk="0" h="691" w="991">
                  <a:moveTo>
                    <a:pt x="929" y="188"/>
                  </a:moveTo>
                  <a:cubicBezTo>
                    <a:pt x="894" y="188"/>
                    <a:pt x="866" y="216"/>
                    <a:pt x="866" y="251"/>
                  </a:cubicBezTo>
                  <a:cubicBezTo>
                    <a:pt x="866" y="265"/>
                    <a:pt x="863" y="279"/>
                    <a:pt x="870" y="289"/>
                  </a:cubicBezTo>
                  <a:cubicBezTo>
                    <a:pt x="871" y="290"/>
                    <a:pt x="869" y="296"/>
                    <a:pt x="861" y="300"/>
                  </a:cubicBezTo>
                  <a:cubicBezTo>
                    <a:pt x="832" y="313"/>
                    <a:pt x="816" y="318"/>
                    <a:pt x="799" y="318"/>
                  </a:cubicBezTo>
                  <a:cubicBezTo>
                    <a:pt x="709" y="318"/>
                    <a:pt x="601" y="275"/>
                    <a:pt x="532" y="129"/>
                  </a:cubicBezTo>
                  <a:cubicBezTo>
                    <a:pt x="529" y="124"/>
                    <a:pt x="527" y="119"/>
                    <a:pt x="529" y="118"/>
                  </a:cubicBezTo>
                  <a:cubicBezTo>
                    <a:pt x="549" y="108"/>
                    <a:pt x="562" y="87"/>
                    <a:pt x="562" y="63"/>
                  </a:cubicBezTo>
                  <a:cubicBezTo>
                    <a:pt x="562" y="28"/>
                    <a:pt x="534" y="0"/>
                    <a:pt x="500" y="0"/>
                  </a:cubicBezTo>
                  <a:cubicBezTo>
                    <a:pt x="465" y="0"/>
                    <a:pt x="437" y="28"/>
                    <a:pt x="437" y="63"/>
                  </a:cubicBezTo>
                  <a:cubicBezTo>
                    <a:pt x="437" y="85"/>
                    <a:pt x="448" y="107"/>
                    <a:pt x="466" y="117"/>
                  </a:cubicBezTo>
                  <a:cubicBezTo>
                    <a:pt x="469" y="119"/>
                    <a:pt x="467" y="121"/>
                    <a:pt x="464" y="126"/>
                  </a:cubicBezTo>
                  <a:cubicBezTo>
                    <a:pt x="393" y="275"/>
                    <a:pt x="287" y="317"/>
                    <a:pt x="196" y="317"/>
                  </a:cubicBezTo>
                  <a:cubicBezTo>
                    <a:pt x="182" y="317"/>
                    <a:pt x="155" y="300"/>
                    <a:pt x="129" y="285"/>
                  </a:cubicBezTo>
                  <a:cubicBezTo>
                    <a:pt x="125" y="283"/>
                    <a:pt x="119" y="281"/>
                    <a:pt x="121" y="277"/>
                  </a:cubicBezTo>
                  <a:cubicBezTo>
                    <a:pt x="126" y="269"/>
                    <a:pt x="125" y="261"/>
                    <a:pt x="125" y="251"/>
                  </a:cubicBezTo>
                  <a:cubicBezTo>
                    <a:pt x="125" y="216"/>
                    <a:pt x="97" y="188"/>
                    <a:pt x="63" y="188"/>
                  </a:cubicBezTo>
                  <a:cubicBezTo>
                    <a:pt x="28" y="188"/>
                    <a:pt x="0" y="216"/>
                    <a:pt x="0" y="251"/>
                  </a:cubicBezTo>
                  <a:cubicBezTo>
                    <a:pt x="0" y="285"/>
                    <a:pt x="28" y="313"/>
                    <a:pt x="63" y="313"/>
                  </a:cubicBezTo>
                  <a:cubicBezTo>
                    <a:pt x="71" y="313"/>
                    <a:pt x="75" y="308"/>
                    <a:pt x="77" y="312"/>
                  </a:cubicBezTo>
                  <a:cubicBezTo>
                    <a:pt x="103" y="359"/>
                    <a:pt x="168" y="617"/>
                    <a:pt x="168" y="617"/>
                  </a:cubicBezTo>
                  <a:cubicBezTo>
                    <a:pt x="179" y="653"/>
                    <a:pt x="183" y="690"/>
                    <a:pt x="237" y="690"/>
                  </a:cubicBezTo>
                  <a:cubicBezTo>
                    <a:pt x="280" y="690"/>
                    <a:pt x="710" y="691"/>
                    <a:pt x="776" y="690"/>
                  </a:cubicBezTo>
                  <a:cubicBezTo>
                    <a:pt x="830" y="689"/>
                    <a:pt x="835" y="617"/>
                    <a:pt x="835" y="617"/>
                  </a:cubicBezTo>
                  <a:cubicBezTo>
                    <a:pt x="835" y="617"/>
                    <a:pt x="892" y="385"/>
                    <a:pt x="914" y="315"/>
                  </a:cubicBezTo>
                  <a:cubicBezTo>
                    <a:pt x="920" y="298"/>
                    <a:pt x="915" y="313"/>
                    <a:pt x="916" y="313"/>
                  </a:cubicBezTo>
                  <a:cubicBezTo>
                    <a:pt x="922" y="315"/>
                    <a:pt x="922" y="313"/>
                    <a:pt x="929" y="313"/>
                  </a:cubicBezTo>
                  <a:cubicBezTo>
                    <a:pt x="963" y="313"/>
                    <a:pt x="991" y="285"/>
                    <a:pt x="991" y="251"/>
                  </a:cubicBezTo>
                  <a:cubicBezTo>
                    <a:pt x="991" y="216"/>
                    <a:pt x="963" y="188"/>
                    <a:pt x="929" y="18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2255" name="Shape 2255"/>
          <p:cNvGrpSpPr/>
          <p:nvPr/>
        </p:nvGrpSpPr>
        <p:grpSpPr>
          <a:xfrm>
            <a:off x="11075043" y="3911614"/>
            <a:ext cx="547830" cy="548640"/>
            <a:chOff x="1813" y="129"/>
            <a:chExt cx="4054" cy="4060"/>
          </a:xfrm>
        </p:grpSpPr>
        <p:sp>
          <p:nvSpPr>
            <p:cNvPr id="2256" name="Shape 2256"/>
            <p:cNvSpPr/>
            <p:nvPr/>
          </p:nvSpPr>
          <p:spPr>
            <a:xfrm>
              <a:off x="1813" y="129"/>
              <a:ext cx="4054" cy="4060"/>
            </a:xfrm>
            <a:custGeom>
              <a:pathLst>
                <a:path extrusionOk="0" h="1716" w="1713">
                  <a:moveTo>
                    <a:pt x="1633" y="0"/>
                  </a:moveTo>
                  <a:cubicBezTo>
                    <a:pt x="79" y="0"/>
                    <a:pt x="79" y="0"/>
                    <a:pt x="79" y="0"/>
                  </a:cubicBezTo>
                  <a:cubicBezTo>
                    <a:pt x="36" y="0"/>
                    <a:pt x="0" y="36"/>
                    <a:pt x="0" y="79"/>
                  </a:cubicBezTo>
                  <a:cubicBezTo>
                    <a:pt x="0" y="1637"/>
                    <a:pt x="0" y="1637"/>
                    <a:pt x="0" y="1637"/>
                  </a:cubicBezTo>
                  <a:cubicBezTo>
                    <a:pt x="0" y="1681"/>
                    <a:pt x="36" y="1716"/>
                    <a:pt x="79" y="1716"/>
                  </a:cubicBezTo>
                  <a:cubicBezTo>
                    <a:pt x="1633" y="1716"/>
                    <a:pt x="1633" y="1716"/>
                    <a:pt x="1633" y="1716"/>
                  </a:cubicBezTo>
                  <a:cubicBezTo>
                    <a:pt x="1677" y="1716"/>
                    <a:pt x="1713" y="1681"/>
                    <a:pt x="1713" y="1637"/>
                  </a:cubicBezTo>
                  <a:cubicBezTo>
                    <a:pt x="1713" y="79"/>
                    <a:pt x="1713" y="79"/>
                    <a:pt x="1713" y="79"/>
                  </a:cubicBezTo>
                  <a:cubicBezTo>
                    <a:pt x="1713" y="36"/>
                    <a:pt x="1677" y="0"/>
                    <a:pt x="1633" y="0"/>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57" name="Shape 2257"/>
            <p:cNvSpPr/>
            <p:nvPr/>
          </p:nvSpPr>
          <p:spPr>
            <a:xfrm>
              <a:off x="3840" y="746"/>
              <a:ext cx="1458" cy="914"/>
            </a:xfrm>
            <a:custGeom>
              <a:pathLst>
                <a:path extrusionOk="0" h="386" w="616">
                  <a:moveTo>
                    <a:pt x="70" y="386"/>
                  </a:moveTo>
                  <a:cubicBezTo>
                    <a:pt x="547" y="386"/>
                    <a:pt x="547" y="386"/>
                    <a:pt x="547" y="386"/>
                  </a:cubicBezTo>
                  <a:cubicBezTo>
                    <a:pt x="585" y="386"/>
                    <a:pt x="616" y="355"/>
                    <a:pt x="616" y="317"/>
                  </a:cubicBezTo>
                  <a:cubicBezTo>
                    <a:pt x="616" y="70"/>
                    <a:pt x="616" y="70"/>
                    <a:pt x="616" y="70"/>
                  </a:cubicBezTo>
                  <a:cubicBezTo>
                    <a:pt x="616" y="32"/>
                    <a:pt x="585" y="0"/>
                    <a:pt x="547" y="0"/>
                  </a:cubicBezTo>
                  <a:cubicBezTo>
                    <a:pt x="70" y="0"/>
                    <a:pt x="70" y="0"/>
                    <a:pt x="70" y="0"/>
                  </a:cubicBezTo>
                  <a:cubicBezTo>
                    <a:pt x="32" y="0"/>
                    <a:pt x="0" y="32"/>
                    <a:pt x="0" y="70"/>
                  </a:cubicBezTo>
                  <a:cubicBezTo>
                    <a:pt x="0" y="317"/>
                    <a:pt x="0" y="317"/>
                    <a:pt x="0" y="317"/>
                  </a:cubicBezTo>
                  <a:cubicBezTo>
                    <a:pt x="0" y="355"/>
                    <a:pt x="32" y="386"/>
                    <a:pt x="70" y="386"/>
                  </a:cubicBezTo>
                  <a:close/>
                  <a:moveTo>
                    <a:pt x="477" y="83"/>
                  </a:moveTo>
                  <a:cubicBezTo>
                    <a:pt x="308" y="178"/>
                    <a:pt x="308" y="178"/>
                    <a:pt x="308" y="178"/>
                  </a:cubicBezTo>
                  <a:cubicBezTo>
                    <a:pt x="140" y="83"/>
                    <a:pt x="140" y="83"/>
                    <a:pt x="140" y="83"/>
                  </a:cubicBezTo>
                  <a:lnTo>
                    <a:pt x="477" y="83"/>
                  </a:lnTo>
                  <a:close/>
                  <a:moveTo>
                    <a:pt x="83" y="99"/>
                  </a:moveTo>
                  <a:cubicBezTo>
                    <a:pt x="298" y="220"/>
                    <a:pt x="298" y="220"/>
                    <a:pt x="298" y="220"/>
                  </a:cubicBezTo>
                  <a:cubicBezTo>
                    <a:pt x="301" y="222"/>
                    <a:pt x="305" y="222"/>
                    <a:pt x="308" y="222"/>
                  </a:cubicBezTo>
                  <a:cubicBezTo>
                    <a:pt x="312" y="222"/>
                    <a:pt x="315" y="222"/>
                    <a:pt x="319" y="220"/>
                  </a:cubicBezTo>
                  <a:cubicBezTo>
                    <a:pt x="534" y="99"/>
                    <a:pt x="534" y="99"/>
                    <a:pt x="534" y="99"/>
                  </a:cubicBezTo>
                  <a:cubicBezTo>
                    <a:pt x="534" y="303"/>
                    <a:pt x="534" y="303"/>
                    <a:pt x="534" y="303"/>
                  </a:cubicBezTo>
                  <a:cubicBezTo>
                    <a:pt x="83" y="303"/>
                    <a:pt x="83" y="303"/>
                    <a:pt x="83" y="303"/>
                  </a:cubicBezTo>
                  <a:lnTo>
                    <a:pt x="83" y="9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58" name="Shape 2258"/>
            <p:cNvSpPr/>
            <p:nvPr/>
          </p:nvSpPr>
          <p:spPr>
            <a:xfrm>
              <a:off x="3761" y="1992"/>
              <a:ext cx="1582" cy="1582"/>
            </a:xfrm>
            <a:custGeom>
              <a:pathLst>
                <a:path extrusionOk="0" h="669" w="669">
                  <a:moveTo>
                    <a:pt x="335" y="0"/>
                  </a:moveTo>
                  <a:cubicBezTo>
                    <a:pt x="150" y="0"/>
                    <a:pt x="0" y="150"/>
                    <a:pt x="0" y="335"/>
                  </a:cubicBezTo>
                  <a:cubicBezTo>
                    <a:pt x="0" y="519"/>
                    <a:pt x="150" y="669"/>
                    <a:pt x="335" y="669"/>
                  </a:cubicBezTo>
                  <a:cubicBezTo>
                    <a:pt x="519" y="669"/>
                    <a:pt x="669" y="519"/>
                    <a:pt x="669" y="335"/>
                  </a:cubicBezTo>
                  <a:cubicBezTo>
                    <a:pt x="669" y="150"/>
                    <a:pt x="519" y="0"/>
                    <a:pt x="335" y="0"/>
                  </a:cubicBezTo>
                  <a:close/>
                  <a:moveTo>
                    <a:pt x="533" y="187"/>
                  </a:moveTo>
                  <a:cubicBezTo>
                    <a:pt x="525" y="221"/>
                    <a:pt x="514" y="252"/>
                    <a:pt x="501" y="281"/>
                  </a:cubicBezTo>
                  <a:cubicBezTo>
                    <a:pt x="471" y="250"/>
                    <a:pt x="435" y="225"/>
                    <a:pt x="392" y="205"/>
                  </a:cubicBezTo>
                  <a:cubicBezTo>
                    <a:pt x="392" y="204"/>
                    <a:pt x="392" y="203"/>
                    <a:pt x="392" y="201"/>
                  </a:cubicBezTo>
                  <a:cubicBezTo>
                    <a:pt x="392" y="195"/>
                    <a:pt x="391" y="188"/>
                    <a:pt x="389" y="183"/>
                  </a:cubicBezTo>
                  <a:cubicBezTo>
                    <a:pt x="411" y="162"/>
                    <a:pt x="435" y="142"/>
                    <a:pt x="464" y="124"/>
                  </a:cubicBezTo>
                  <a:cubicBezTo>
                    <a:pt x="490" y="140"/>
                    <a:pt x="514" y="162"/>
                    <a:pt x="533" y="187"/>
                  </a:cubicBezTo>
                  <a:close/>
                  <a:moveTo>
                    <a:pt x="484" y="313"/>
                  </a:moveTo>
                  <a:cubicBezTo>
                    <a:pt x="468" y="339"/>
                    <a:pt x="451" y="363"/>
                    <a:pt x="432" y="384"/>
                  </a:cubicBezTo>
                  <a:cubicBezTo>
                    <a:pt x="428" y="382"/>
                    <a:pt x="422" y="381"/>
                    <a:pt x="417" y="381"/>
                  </a:cubicBezTo>
                  <a:cubicBezTo>
                    <a:pt x="408" y="381"/>
                    <a:pt x="399" y="384"/>
                    <a:pt x="392" y="388"/>
                  </a:cubicBezTo>
                  <a:cubicBezTo>
                    <a:pt x="363" y="366"/>
                    <a:pt x="332" y="350"/>
                    <a:pt x="298" y="339"/>
                  </a:cubicBezTo>
                  <a:cubicBezTo>
                    <a:pt x="299" y="337"/>
                    <a:pt x="299" y="335"/>
                    <a:pt x="300" y="332"/>
                  </a:cubicBezTo>
                  <a:cubicBezTo>
                    <a:pt x="306" y="307"/>
                    <a:pt x="316" y="282"/>
                    <a:pt x="330" y="259"/>
                  </a:cubicBezTo>
                  <a:cubicBezTo>
                    <a:pt x="331" y="259"/>
                    <a:pt x="333" y="259"/>
                    <a:pt x="335" y="259"/>
                  </a:cubicBezTo>
                  <a:cubicBezTo>
                    <a:pt x="353" y="259"/>
                    <a:pt x="369" y="251"/>
                    <a:pt x="380" y="238"/>
                  </a:cubicBezTo>
                  <a:cubicBezTo>
                    <a:pt x="421" y="257"/>
                    <a:pt x="456" y="282"/>
                    <a:pt x="484" y="313"/>
                  </a:cubicBezTo>
                  <a:close/>
                  <a:moveTo>
                    <a:pt x="335" y="87"/>
                  </a:moveTo>
                  <a:cubicBezTo>
                    <a:pt x="368" y="87"/>
                    <a:pt x="399" y="94"/>
                    <a:pt x="428" y="106"/>
                  </a:cubicBezTo>
                  <a:cubicBezTo>
                    <a:pt x="406" y="121"/>
                    <a:pt x="386" y="137"/>
                    <a:pt x="368" y="154"/>
                  </a:cubicBezTo>
                  <a:cubicBezTo>
                    <a:pt x="359" y="148"/>
                    <a:pt x="347" y="144"/>
                    <a:pt x="335" y="144"/>
                  </a:cubicBezTo>
                  <a:cubicBezTo>
                    <a:pt x="314" y="144"/>
                    <a:pt x="296" y="154"/>
                    <a:pt x="286" y="171"/>
                  </a:cubicBezTo>
                  <a:cubicBezTo>
                    <a:pt x="247" y="162"/>
                    <a:pt x="211" y="159"/>
                    <a:pt x="180" y="157"/>
                  </a:cubicBezTo>
                  <a:cubicBezTo>
                    <a:pt x="178" y="153"/>
                    <a:pt x="177" y="149"/>
                    <a:pt x="176" y="145"/>
                  </a:cubicBezTo>
                  <a:cubicBezTo>
                    <a:pt x="219" y="109"/>
                    <a:pt x="275" y="87"/>
                    <a:pt x="335" y="87"/>
                  </a:cubicBezTo>
                  <a:close/>
                  <a:moveTo>
                    <a:pt x="297" y="245"/>
                  </a:moveTo>
                  <a:cubicBezTo>
                    <a:pt x="283" y="270"/>
                    <a:pt x="273" y="296"/>
                    <a:pt x="266" y="324"/>
                  </a:cubicBezTo>
                  <a:cubicBezTo>
                    <a:pt x="265" y="326"/>
                    <a:pt x="265" y="328"/>
                    <a:pt x="264" y="331"/>
                  </a:cubicBezTo>
                  <a:cubicBezTo>
                    <a:pt x="246" y="327"/>
                    <a:pt x="229" y="325"/>
                    <a:pt x="212" y="325"/>
                  </a:cubicBezTo>
                  <a:cubicBezTo>
                    <a:pt x="208" y="319"/>
                    <a:pt x="203" y="314"/>
                    <a:pt x="197" y="311"/>
                  </a:cubicBezTo>
                  <a:cubicBezTo>
                    <a:pt x="198" y="292"/>
                    <a:pt x="197" y="273"/>
                    <a:pt x="195" y="254"/>
                  </a:cubicBezTo>
                  <a:cubicBezTo>
                    <a:pt x="193" y="232"/>
                    <a:pt x="190" y="211"/>
                    <a:pt x="187" y="193"/>
                  </a:cubicBezTo>
                  <a:cubicBezTo>
                    <a:pt x="214" y="194"/>
                    <a:pt x="245" y="198"/>
                    <a:pt x="277" y="204"/>
                  </a:cubicBezTo>
                  <a:cubicBezTo>
                    <a:pt x="278" y="221"/>
                    <a:pt x="286" y="235"/>
                    <a:pt x="297" y="245"/>
                  </a:cubicBezTo>
                  <a:close/>
                  <a:moveTo>
                    <a:pt x="87" y="335"/>
                  </a:moveTo>
                  <a:cubicBezTo>
                    <a:pt x="87" y="281"/>
                    <a:pt x="104" y="232"/>
                    <a:pt x="133" y="192"/>
                  </a:cubicBezTo>
                  <a:cubicBezTo>
                    <a:pt x="138" y="192"/>
                    <a:pt x="145" y="192"/>
                    <a:pt x="151" y="192"/>
                  </a:cubicBezTo>
                  <a:cubicBezTo>
                    <a:pt x="157" y="225"/>
                    <a:pt x="163" y="266"/>
                    <a:pt x="162" y="311"/>
                  </a:cubicBezTo>
                  <a:cubicBezTo>
                    <a:pt x="155" y="315"/>
                    <a:pt x="150" y="321"/>
                    <a:pt x="147" y="329"/>
                  </a:cubicBezTo>
                  <a:cubicBezTo>
                    <a:pt x="124" y="333"/>
                    <a:pt x="104" y="338"/>
                    <a:pt x="88" y="343"/>
                  </a:cubicBezTo>
                  <a:cubicBezTo>
                    <a:pt x="88" y="340"/>
                    <a:pt x="87" y="338"/>
                    <a:pt x="87" y="335"/>
                  </a:cubicBezTo>
                  <a:close/>
                  <a:moveTo>
                    <a:pt x="92" y="379"/>
                  </a:moveTo>
                  <a:cubicBezTo>
                    <a:pt x="107" y="373"/>
                    <a:pt x="128" y="368"/>
                    <a:pt x="151" y="364"/>
                  </a:cubicBezTo>
                  <a:cubicBezTo>
                    <a:pt x="154" y="367"/>
                    <a:pt x="156" y="369"/>
                    <a:pt x="159" y="371"/>
                  </a:cubicBezTo>
                  <a:cubicBezTo>
                    <a:pt x="155" y="406"/>
                    <a:pt x="146" y="442"/>
                    <a:pt x="132" y="475"/>
                  </a:cubicBezTo>
                  <a:cubicBezTo>
                    <a:pt x="112" y="447"/>
                    <a:pt x="98" y="414"/>
                    <a:pt x="92" y="379"/>
                  </a:cubicBezTo>
                  <a:close/>
                  <a:moveTo>
                    <a:pt x="156" y="505"/>
                  </a:moveTo>
                  <a:cubicBezTo>
                    <a:pt x="175" y="467"/>
                    <a:pt x="188" y="423"/>
                    <a:pt x="194" y="376"/>
                  </a:cubicBezTo>
                  <a:cubicBezTo>
                    <a:pt x="201" y="372"/>
                    <a:pt x="207" y="367"/>
                    <a:pt x="211" y="360"/>
                  </a:cubicBezTo>
                  <a:cubicBezTo>
                    <a:pt x="227" y="360"/>
                    <a:pt x="242" y="362"/>
                    <a:pt x="258" y="365"/>
                  </a:cubicBezTo>
                  <a:cubicBezTo>
                    <a:pt x="252" y="416"/>
                    <a:pt x="257" y="465"/>
                    <a:pt x="267" y="506"/>
                  </a:cubicBezTo>
                  <a:cubicBezTo>
                    <a:pt x="238" y="520"/>
                    <a:pt x="212" y="530"/>
                    <a:pt x="192" y="537"/>
                  </a:cubicBezTo>
                  <a:cubicBezTo>
                    <a:pt x="179" y="527"/>
                    <a:pt x="167" y="517"/>
                    <a:pt x="156" y="505"/>
                  </a:cubicBezTo>
                  <a:close/>
                  <a:moveTo>
                    <a:pt x="232" y="559"/>
                  </a:moveTo>
                  <a:cubicBezTo>
                    <a:pt x="246" y="554"/>
                    <a:pt x="261" y="548"/>
                    <a:pt x="277" y="540"/>
                  </a:cubicBezTo>
                  <a:cubicBezTo>
                    <a:pt x="282" y="554"/>
                    <a:pt x="286" y="567"/>
                    <a:pt x="291" y="578"/>
                  </a:cubicBezTo>
                  <a:cubicBezTo>
                    <a:pt x="270" y="574"/>
                    <a:pt x="251" y="568"/>
                    <a:pt x="232" y="559"/>
                  </a:cubicBezTo>
                  <a:close/>
                  <a:moveTo>
                    <a:pt x="292" y="374"/>
                  </a:moveTo>
                  <a:cubicBezTo>
                    <a:pt x="319" y="383"/>
                    <a:pt x="344" y="396"/>
                    <a:pt x="368" y="413"/>
                  </a:cubicBezTo>
                  <a:cubicBezTo>
                    <a:pt x="364" y="420"/>
                    <a:pt x="362" y="428"/>
                    <a:pt x="362" y="436"/>
                  </a:cubicBezTo>
                  <a:cubicBezTo>
                    <a:pt x="362" y="440"/>
                    <a:pt x="363" y="443"/>
                    <a:pt x="364" y="447"/>
                  </a:cubicBezTo>
                  <a:cubicBezTo>
                    <a:pt x="342" y="463"/>
                    <a:pt x="321" y="477"/>
                    <a:pt x="300" y="489"/>
                  </a:cubicBezTo>
                  <a:cubicBezTo>
                    <a:pt x="292" y="454"/>
                    <a:pt x="288" y="415"/>
                    <a:pt x="292" y="374"/>
                  </a:cubicBezTo>
                  <a:close/>
                  <a:moveTo>
                    <a:pt x="335" y="582"/>
                  </a:moveTo>
                  <a:cubicBezTo>
                    <a:pt x="333" y="582"/>
                    <a:pt x="332" y="582"/>
                    <a:pt x="331" y="582"/>
                  </a:cubicBezTo>
                  <a:cubicBezTo>
                    <a:pt x="324" y="566"/>
                    <a:pt x="316" y="547"/>
                    <a:pt x="309" y="524"/>
                  </a:cubicBezTo>
                  <a:cubicBezTo>
                    <a:pt x="332" y="511"/>
                    <a:pt x="357" y="495"/>
                    <a:pt x="381" y="477"/>
                  </a:cubicBezTo>
                  <a:cubicBezTo>
                    <a:pt x="391" y="486"/>
                    <a:pt x="403" y="491"/>
                    <a:pt x="417" y="491"/>
                  </a:cubicBezTo>
                  <a:cubicBezTo>
                    <a:pt x="426" y="491"/>
                    <a:pt x="434" y="489"/>
                    <a:pt x="441" y="485"/>
                  </a:cubicBezTo>
                  <a:cubicBezTo>
                    <a:pt x="454" y="501"/>
                    <a:pt x="465" y="518"/>
                    <a:pt x="477" y="537"/>
                  </a:cubicBezTo>
                  <a:cubicBezTo>
                    <a:pt x="436" y="565"/>
                    <a:pt x="387" y="582"/>
                    <a:pt x="335" y="582"/>
                  </a:cubicBezTo>
                  <a:close/>
                  <a:moveTo>
                    <a:pt x="504" y="514"/>
                  </a:moveTo>
                  <a:cubicBezTo>
                    <a:pt x="492" y="495"/>
                    <a:pt x="479" y="477"/>
                    <a:pt x="466" y="460"/>
                  </a:cubicBezTo>
                  <a:cubicBezTo>
                    <a:pt x="470" y="453"/>
                    <a:pt x="472" y="445"/>
                    <a:pt x="472" y="436"/>
                  </a:cubicBezTo>
                  <a:cubicBezTo>
                    <a:pt x="472" y="424"/>
                    <a:pt x="468" y="413"/>
                    <a:pt x="461" y="404"/>
                  </a:cubicBezTo>
                  <a:cubicBezTo>
                    <a:pt x="478" y="385"/>
                    <a:pt x="493" y="365"/>
                    <a:pt x="507" y="342"/>
                  </a:cubicBezTo>
                  <a:cubicBezTo>
                    <a:pt x="528" y="373"/>
                    <a:pt x="544" y="409"/>
                    <a:pt x="553" y="450"/>
                  </a:cubicBezTo>
                  <a:cubicBezTo>
                    <a:pt x="540" y="474"/>
                    <a:pt x="524" y="496"/>
                    <a:pt x="504" y="514"/>
                  </a:cubicBezTo>
                  <a:close/>
                  <a:moveTo>
                    <a:pt x="526" y="309"/>
                  </a:moveTo>
                  <a:cubicBezTo>
                    <a:pt x="538" y="285"/>
                    <a:pt x="549" y="258"/>
                    <a:pt x="558" y="229"/>
                  </a:cubicBezTo>
                  <a:cubicBezTo>
                    <a:pt x="573" y="261"/>
                    <a:pt x="582" y="297"/>
                    <a:pt x="582" y="335"/>
                  </a:cubicBezTo>
                  <a:cubicBezTo>
                    <a:pt x="582" y="356"/>
                    <a:pt x="579" y="377"/>
                    <a:pt x="574" y="397"/>
                  </a:cubicBezTo>
                  <a:cubicBezTo>
                    <a:pt x="562" y="365"/>
                    <a:pt x="546" y="335"/>
                    <a:pt x="526" y="309"/>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59" name="Shape 2259"/>
            <p:cNvSpPr/>
            <p:nvPr/>
          </p:nvSpPr>
          <p:spPr>
            <a:xfrm>
              <a:off x="2461" y="1218"/>
              <a:ext cx="1015" cy="1887"/>
            </a:xfrm>
            <a:custGeom>
              <a:pathLst>
                <a:path extrusionOk="0" h="798" w="429">
                  <a:moveTo>
                    <a:pt x="391" y="0"/>
                  </a:moveTo>
                  <a:cubicBezTo>
                    <a:pt x="38" y="0"/>
                    <a:pt x="38" y="0"/>
                    <a:pt x="38" y="0"/>
                  </a:cubicBezTo>
                  <a:cubicBezTo>
                    <a:pt x="17" y="0"/>
                    <a:pt x="0" y="17"/>
                    <a:pt x="0" y="38"/>
                  </a:cubicBezTo>
                  <a:cubicBezTo>
                    <a:pt x="0" y="760"/>
                    <a:pt x="0" y="760"/>
                    <a:pt x="0" y="760"/>
                  </a:cubicBezTo>
                  <a:cubicBezTo>
                    <a:pt x="0" y="781"/>
                    <a:pt x="17" y="798"/>
                    <a:pt x="38" y="798"/>
                  </a:cubicBezTo>
                  <a:cubicBezTo>
                    <a:pt x="391" y="798"/>
                    <a:pt x="391" y="798"/>
                    <a:pt x="391" y="798"/>
                  </a:cubicBezTo>
                  <a:cubicBezTo>
                    <a:pt x="412" y="798"/>
                    <a:pt x="429" y="781"/>
                    <a:pt x="429" y="760"/>
                  </a:cubicBezTo>
                  <a:cubicBezTo>
                    <a:pt x="429" y="38"/>
                    <a:pt x="429" y="38"/>
                    <a:pt x="429" y="38"/>
                  </a:cubicBezTo>
                  <a:cubicBezTo>
                    <a:pt x="429" y="17"/>
                    <a:pt x="412" y="0"/>
                    <a:pt x="391" y="0"/>
                  </a:cubicBezTo>
                  <a:close/>
                  <a:moveTo>
                    <a:pt x="190" y="58"/>
                  </a:moveTo>
                  <a:cubicBezTo>
                    <a:pt x="239" y="58"/>
                    <a:pt x="239" y="58"/>
                    <a:pt x="239" y="58"/>
                  </a:cubicBezTo>
                  <a:cubicBezTo>
                    <a:pt x="248" y="58"/>
                    <a:pt x="256" y="65"/>
                    <a:pt x="256" y="75"/>
                  </a:cubicBezTo>
                  <a:cubicBezTo>
                    <a:pt x="256" y="84"/>
                    <a:pt x="248" y="91"/>
                    <a:pt x="239" y="91"/>
                  </a:cubicBezTo>
                  <a:cubicBezTo>
                    <a:pt x="190" y="91"/>
                    <a:pt x="190" y="91"/>
                    <a:pt x="190" y="91"/>
                  </a:cubicBezTo>
                  <a:cubicBezTo>
                    <a:pt x="180" y="91"/>
                    <a:pt x="173" y="84"/>
                    <a:pt x="173" y="75"/>
                  </a:cubicBezTo>
                  <a:cubicBezTo>
                    <a:pt x="173" y="65"/>
                    <a:pt x="180" y="58"/>
                    <a:pt x="190" y="58"/>
                  </a:cubicBezTo>
                  <a:close/>
                  <a:moveTo>
                    <a:pt x="214" y="744"/>
                  </a:moveTo>
                  <a:cubicBezTo>
                    <a:pt x="194" y="744"/>
                    <a:pt x="178" y="728"/>
                    <a:pt x="178" y="708"/>
                  </a:cubicBezTo>
                  <a:cubicBezTo>
                    <a:pt x="178" y="687"/>
                    <a:pt x="194" y="671"/>
                    <a:pt x="214" y="671"/>
                  </a:cubicBezTo>
                  <a:cubicBezTo>
                    <a:pt x="234" y="671"/>
                    <a:pt x="251" y="687"/>
                    <a:pt x="251" y="708"/>
                  </a:cubicBezTo>
                  <a:cubicBezTo>
                    <a:pt x="251" y="728"/>
                    <a:pt x="234" y="744"/>
                    <a:pt x="214" y="744"/>
                  </a:cubicBezTo>
                  <a:close/>
                  <a:moveTo>
                    <a:pt x="361" y="650"/>
                  </a:moveTo>
                  <a:cubicBezTo>
                    <a:pt x="67" y="650"/>
                    <a:pt x="67" y="650"/>
                    <a:pt x="67" y="650"/>
                  </a:cubicBezTo>
                  <a:cubicBezTo>
                    <a:pt x="67" y="116"/>
                    <a:pt x="67" y="116"/>
                    <a:pt x="67" y="116"/>
                  </a:cubicBezTo>
                  <a:cubicBezTo>
                    <a:pt x="361" y="116"/>
                    <a:pt x="361" y="116"/>
                    <a:pt x="361" y="116"/>
                  </a:cubicBezTo>
                  <a:lnTo>
                    <a:pt x="361" y="650"/>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2260" name="Shape 2260"/>
          <p:cNvSpPr/>
          <p:nvPr/>
        </p:nvSpPr>
        <p:spPr>
          <a:xfrm>
            <a:off x="6806139" y="1892317"/>
            <a:ext cx="822959" cy="822959"/>
          </a:xfrm>
          <a:custGeom>
            <a:pathLst>
              <a:path extrusionOk="0" h="669" w="669">
                <a:moveTo>
                  <a:pt x="335" y="0"/>
                </a:moveTo>
                <a:cubicBezTo>
                  <a:pt x="150" y="0"/>
                  <a:pt x="0" y="150"/>
                  <a:pt x="0" y="335"/>
                </a:cubicBezTo>
                <a:cubicBezTo>
                  <a:pt x="0" y="519"/>
                  <a:pt x="150" y="669"/>
                  <a:pt x="335" y="669"/>
                </a:cubicBezTo>
                <a:cubicBezTo>
                  <a:pt x="519" y="669"/>
                  <a:pt x="669" y="519"/>
                  <a:pt x="669" y="335"/>
                </a:cubicBezTo>
                <a:cubicBezTo>
                  <a:pt x="669" y="150"/>
                  <a:pt x="519" y="0"/>
                  <a:pt x="335" y="0"/>
                </a:cubicBezTo>
                <a:close/>
                <a:moveTo>
                  <a:pt x="533" y="187"/>
                </a:moveTo>
                <a:cubicBezTo>
                  <a:pt x="525" y="221"/>
                  <a:pt x="514" y="252"/>
                  <a:pt x="501" y="281"/>
                </a:cubicBezTo>
                <a:cubicBezTo>
                  <a:pt x="471" y="250"/>
                  <a:pt x="435" y="225"/>
                  <a:pt x="392" y="205"/>
                </a:cubicBezTo>
                <a:cubicBezTo>
                  <a:pt x="392" y="204"/>
                  <a:pt x="392" y="203"/>
                  <a:pt x="392" y="201"/>
                </a:cubicBezTo>
                <a:cubicBezTo>
                  <a:pt x="392" y="195"/>
                  <a:pt x="391" y="188"/>
                  <a:pt x="389" y="183"/>
                </a:cubicBezTo>
                <a:cubicBezTo>
                  <a:pt x="411" y="162"/>
                  <a:pt x="435" y="142"/>
                  <a:pt x="464" y="124"/>
                </a:cubicBezTo>
                <a:cubicBezTo>
                  <a:pt x="490" y="140"/>
                  <a:pt x="514" y="162"/>
                  <a:pt x="533" y="187"/>
                </a:cubicBezTo>
                <a:close/>
                <a:moveTo>
                  <a:pt x="484" y="313"/>
                </a:moveTo>
                <a:cubicBezTo>
                  <a:pt x="468" y="339"/>
                  <a:pt x="451" y="363"/>
                  <a:pt x="432" y="384"/>
                </a:cubicBezTo>
                <a:cubicBezTo>
                  <a:pt x="428" y="382"/>
                  <a:pt x="422" y="381"/>
                  <a:pt x="417" y="381"/>
                </a:cubicBezTo>
                <a:cubicBezTo>
                  <a:pt x="408" y="381"/>
                  <a:pt x="399" y="384"/>
                  <a:pt x="392" y="388"/>
                </a:cubicBezTo>
                <a:cubicBezTo>
                  <a:pt x="363" y="366"/>
                  <a:pt x="332" y="350"/>
                  <a:pt x="298" y="339"/>
                </a:cubicBezTo>
                <a:cubicBezTo>
                  <a:pt x="299" y="337"/>
                  <a:pt x="299" y="335"/>
                  <a:pt x="300" y="332"/>
                </a:cubicBezTo>
                <a:cubicBezTo>
                  <a:pt x="306" y="307"/>
                  <a:pt x="316" y="282"/>
                  <a:pt x="330" y="259"/>
                </a:cubicBezTo>
                <a:cubicBezTo>
                  <a:pt x="331" y="259"/>
                  <a:pt x="333" y="259"/>
                  <a:pt x="335" y="259"/>
                </a:cubicBezTo>
                <a:cubicBezTo>
                  <a:pt x="353" y="259"/>
                  <a:pt x="369" y="251"/>
                  <a:pt x="380" y="238"/>
                </a:cubicBezTo>
                <a:cubicBezTo>
                  <a:pt x="421" y="257"/>
                  <a:pt x="456" y="282"/>
                  <a:pt x="484" y="313"/>
                </a:cubicBezTo>
                <a:close/>
                <a:moveTo>
                  <a:pt x="335" y="87"/>
                </a:moveTo>
                <a:cubicBezTo>
                  <a:pt x="368" y="87"/>
                  <a:pt x="399" y="94"/>
                  <a:pt x="428" y="106"/>
                </a:cubicBezTo>
                <a:cubicBezTo>
                  <a:pt x="406" y="121"/>
                  <a:pt x="386" y="137"/>
                  <a:pt x="368" y="154"/>
                </a:cubicBezTo>
                <a:cubicBezTo>
                  <a:pt x="359" y="148"/>
                  <a:pt x="347" y="144"/>
                  <a:pt x="335" y="144"/>
                </a:cubicBezTo>
                <a:cubicBezTo>
                  <a:pt x="314" y="144"/>
                  <a:pt x="296" y="154"/>
                  <a:pt x="286" y="171"/>
                </a:cubicBezTo>
                <a:cubicBezTo>
                  <a:pt x="247" y="162"/>
                  <a:pt x="211" y="159"/>
                  <a:pt x="180" y="157"/>
                </a:cubicBezTo>
                <a:cubicBezTo>
                  <a:pt x="178" y="153"/>
                  <a:pt x="177" y="149"/>
                  <a:pt x="176" y="145"/>
                </a:cubicBezTo>
                <a:cubicBezTo>
                  <a:pt x="219" y="109"/>
                  <a:pt x="275" y="87"/>
                  <a:pt x="335" y="87"/>
                </a:cubicBezTo>
                <a:close/>
                <a:moveTo>
                  <a:pt x="297" y="245"/>
                </a:moveTo>
                <a:cubicBezTo>
                  <a:pt x="283" y="270"/>
                  <a:pt x="273" y="296"/>
                  <a:pt x="266" y="324"/>
                </a:cubicBezTo>
                <a:cubicBezTo>
                  <a:pt x="265" y="326"/>
                  <a:pt x="265" y="328"/>
                  <a:pt x="264" y="331"/>
                </a:cubicBezTo>
                <a:cubicBezTo>
                  <a:pt x="246" y="327"/>
                  <a:pt x="229" y="325"/>
                  <a:pt x="212" y="325"/>
                </a:cubicBezTo>
                <a:cubicBezTo>
                  <a:pt x="208" y="319"/>
                  <a:pt x="203" y="314"/>
                  <a:pt x="197" y="311"/>
                </a:cubicBezTo>
                <a:cubicBezTo>
                  <a:pt x="198" y="292"/>
                  <a:pt x="197" y="273"/>
                  <a:pt x="195" y="254"/>
                </a:cubicBezTo>
                <a:cubicBezTo>
                  <a:pt x="193" y="232"/>
                  <a:pt x="190" y="211"/>
                  <a:pt x="187" y="193"/>
                </a:cubicBezTo>
                <a:cubicBezTo>
                  <a:pt x="214" y="194"/>
                  <a:pt x="245" y="198"/>
                  <a:pt x="277" y="204"/>
                </a:cubicBezTo>
                <a:cubicBezTo>
                  <a:pt x="278" y="221"/>
                  <a:pt x="286" y="235"/>
                  <a:pt x="297" y="245"/>
                </a:cubicBezTo>
                <a:close/>
                <a:moveTo>
                  <a:pt x="87" y="335"/>
                </a:moveTo>
                <a:cubicBezTo>
                  <a:pt x="87" y="281"/>
                  <a:pt x="104" y="232"/>
                  <a:pt x="133" y="192"/>
                </a:cubicBezTo>
                <a:cubicBezTo>
                  <a:pt x="138" y="192"/>
                  <a:pt x="145" y="192"/>
                  <a:pt x="151" y="192"/>
                </a:cubicBezTo>
                <a:cubicBezTo>
                  <a:pt x="157" y="225"/>
                  <a:pt x="163" y="266"/>
                  <a:pt x="162" y="311"/>
                </a:cubicBezTo>
                <a:cubicBezTo>
                  <a:pt x="155" y="315"/>
                  <a:pt x="150" y="321"/>
                  <a:pt x="147" y="329"/>
                </a:cubicBezTo>
                <a:cubicBezTo>
                  <a:pt x="124" y="333"/>
                  <a:pt x="104" y="338"/>
                  <a:pt x="88" y="343"/>
                </a:cubicBezTo>
                <a:cubicBezTo>
                  <a:pt x="88" y="340"/>
                  <a:pt x="87" y="338"/>
                  <a:pt x="87" y="335"/>
                </a:cubicBezTo>
                <a:close/>
                <a:moveTo>
                  <a:pt x="92" y="379"/>
                </a:moveTo>
                <a:cubicBezTo>
                  <a:pt x="107" y="373"/>
                  <a:pt x="128" y="368"/>
                  <a:pt x="151" y="364"/>
                </a:cubicBezTo>
                <a:cubicBezTo>
                  <a:pt x="154" y="367"/>
                  <a:pt x="156" y="369"/>
                  <a:pt x="159" y="371"/>
                </a:cubicBezTo>
                <a:cubicBezTo>
                  <a:pt x="155" y="406"/>
                  <a:pt x="146" y="442"/>
                  <a:pt x="132" y="475"/>
                </a:cubicBezTo>
                <a:cubicBezTo>
                  <a:pt x="112" y="447"/>
                  <a:pt x="98" y="414"/>
                  <a:pt x="92" y="379"/>
                </a:cubicBezTo>
                <a:close/>
                <a:moveTo>
                  <a:pt x="156" y="505"/>
                </a:moveTo>
                <a:cubicBezTo>
                  <a:pt x="175" y="467"/>
                  <a:pt x="188" y="423"/>
                  <a:pt x="194" y="376"/>
                </a:cubicBezTo>
                <a:cubicBezTo>
                  <a:pt x="201" y="372"/>
                  <a:pt x="207" y="367"/>
                  <a:pt x="211" y="360"/>
                </a:cubicBezTo>
                <a:cubicBezTo>
                  <a:pt x="227" y="360"/>
                  <a:pt x="242" y="362"/>
                  <a:pt x="258" y="365"/>
                </a:cubicBezTo>
                <a:cubicBezTo>
                  <a:pt x="252" y="416"/>
                  <a:pt x="257" y="465"/>
                  <a:pt x="267" y="506"/>
                </a:cubicBezTo>
                <a:cubicBezTo>
                  <a:pt x="238" y="520"/>
                  <a:pt x="212" y="530"/>
                  <a:pt x="192" y="537"/>
                </a:cubicBezTo>
                <a:cubicBezTo>
                  <a:pt x="179" y="527"/>
                  <a:pt x="167" y="517"/>
                  <a:pt x="156" y="505"/>
                </a:cubicBezTo>
                <a:close/>
                <a:moveTo>
                  <a:pt x="232" y="559"/>
                </a:moveTo>
                <a:cubicBezTo>
                  <a:pt x="246" y="554"/>
                  <a:pt x="261" y="548"/>
                  <a:pt x="277" y="540"/>
                </a:cubicBezTo>
                <a:cubicBezTo>
                  <a:pt x="282" y="554"/>
                  <a:pt x="286" y="567"/>
                  <a:pt x="291" y="578"/>
                </a:cubicBezTo>
                <a:cubicBezTo>
                  <a:pt x="270" y="574"/>
                  <a:pt x="251" y="568"/>
                  <a:pt x="232" y="559"/>
                </a:cubicBezTo>
                <a:close/>
                <a:moveTo>
                  <a:pt x="292" y="374"/>
                </a:moveTo>
                <a:cubicBezTo>
                  <a:pt x="319" y="383"/>
                  <a:pt x="344" y="396"/>
                  <a:pt x="368" y="413"/>
                </a:cubicBezTo>
                <a:cubicBezTo>
                  <a:pt x="364" y="420"/>
                  <a:pt x="362" y="428"/>
                  <a:pt x="362" y="436"/>
                </a:cubicBezTo>
                <a:cubicBezTo>
                  <a:pt x="362" y="440"/>
                  <a:pt x="363" y="443"/>
                  <a:pt x="364" y="447"/>
                </a:cubicBezTo>
                <a:cubicBezTo>
                  <a:pt x="342" y="463"/>
                  <a:pt x="321" y="477"/>
                  <a:pt x="300" y="489"/>
                </a:cubicBezTo>
                <a:cubicBezTo>
                  <a:pt x="292" y="454"/>
                  <a:pt x="288" y="415"/>
                  <a:pt x="292" y="374"/>
                </a:cubicBezTo>
                <a:close/>
                <a:moveTo>
                  <a:pt x="335" y="582"/>
                </a:moveTo>
                <a:cubicBezTo>
                  <a:pt x="333" y="582"/>
                  <a:pt x="332" y="582"/>
                  <a:pt x="331" y="582"/>
                </a:cubicBezTo>
                <a:cubicBezTo>
                  <a:pt x="324" y="566"/>
                  <a:pt x="316" y="547"/>
                  <a:pt x="309" y="524"/>
                </a:cubicBezTo>
                <a:cubicBezTo>
                  <a:pt x="332" y="511"/>
                  <a:pt x="357" y="495"/>
                  <a:pt x="381" y="477"/>
                </a:cubicBezTo>
                <a:cubicBezTo>
                  <a:pt x="391" y="486"/>
                  <a:pt x="403" y="491"/>
                  <a:pt x="417" y="491"/>
                </a:cubicBezTo>
                <a:cubicBezTo>
                  <a:pt x="426" y="491"/>
                  <a:pt x="434" y="489"/>
                  <a:pt x="441" y="485"/>
                </a:cubicBezTo>
                <a:cubicBezTo>
                  <a:pt x="454" y="501"/>
                  <a:pt x="465" y="518"/>
                  <a:pt x="477" y="537"/>
                </a:cubicBezTo>
                <a:cubicBezTo>
                  <a:pt x="436" y="565"/>
                  <a:pt x="387" y="582"/>
                  <a:pt x="335" y="582"/>
                </a:cubicBezTo>
                <a:close/>
                <a:moveTo>
                  <a:pt x="504" y="514"/>
                </a:moveTo>
                <a:cubicBezTo>
                  <a:pt x="492" y="495"/>
                  <a:pt x="479" y="477"/>
                  <a:pt x="466" y="460"/>
                </a:cubicBezTo>
                <a:cubicBezTo>
                  <a:pt x="470" y="453"/>
                  <a:pt x="472" y="445"/>
                  <a:pt x="472" y="436"/>
                </a:cubicBezTo>
                <a:cubicBezTo>
                  <a:pt x="472" y="424"/>
                  <a:pt x="468" y="413"/>
                  <a:pt x="461" y="404"/>
                </a:cubicBezTo>
                <a:cubicBezTo>
                  <a:pt x="478" y="385"/>
                  <a:pt x="493" y="365"/>
                  <a:pt x="507" y="342"/>
                </a:cubicBezTo>
                <a:cubicBezTo>
                  <a:pt x="528" y="373"/>
                  <a:pt x="544" y="409"/>
                  <a:pt x="553" y="450"/>
                </a:cubicBezTo>
                <a:cubicBezTo>
                  <a:pt x="540" y="474"/>
                  <a:pt x="524" y="496"/>
                  <a:pt x="504" y="514"/>
                </a:cubicBezTo>
                <a:close/>
                <a:moveTo>
                  <a:pt x="526" y="309"/>
                </a:moveTo>
                <a:cubicBezTo>
                  <a:pt x="538" y="285"/>
                  <a:pt x="549" y="258"/>
                  <a:pt x="558" y="229"/>
                </a:cubicBezTo>
                <a:cubicBezTo>
                  <a:pt x="573" y="261"/>
                  <a:pt x="582" y="297"/>
                  <a:pt x="582" y="335"/>
                </a:cubicBezTo>
                <a:cubicBezTo>
                  <a:pt x="582" y="356"/>
                  <a:pt x="579" y="377"/>
                  <a:pt x="574" y="397"/>
                </a:cubicBezTo>
                <a:cubicBezTo>
                  <a:pt x="562" y="365"/>
                  <a:pt x="546" y="335"/>
                  <a:pt x="526" y="309"/>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61" name="Shape 2261"/>
          <p:cNvSpPr/>
          <p:nvPr/>
        </p:nvSpPr>
        <p:spPr>
          <a:xfrm>
            <a:off x="5867069" y="1888425"/>
            <a:ext cx="440583" cy="819528"/>
          </a:xfrm>
          <a:custGeom>
            <a:pathLst>
              <a:path extrusionOk="0" h="798" w="429">
                <a:moveTo>
                  <a:pt x="391" y="0"/>
                </a:moveTo>
                <a:cubicBezTo>
                  <a:pt x="38" y="0"/>
                  <a:pt x="38" y="0"/>
                  <a:pt x="38" y="0"/>
                </a:cubicBezTo>
                <a:cubicBezTo>
                  <a:pt x="17" y="0"/>
                  <a:pt x="0" y="17"/>
                  <a:pt x="0" y="38"/>
                </a:cubicBezTo>
                <a:cubicBezTo>
                  <a:pt x="0" y="760"/>
                  <a:pt x="0" y="760"/>
                  <a:pt x="0" y="760"/>
                </a:cubicBezTo>
                <a:cubicBezTo>
                  <a:pt x="0" y="781"/>
                  <a:pt x="17" y="798"/>
                  <a:pt x="38" y="798"/>
                </a:cubicBezTo>
                <a:cubicBezTo>
                  <a:pt x="391" y="798"/>
                  <a:pt x="391" y="798"/>
                  <a:pt x="391" y="798"/>
                </a:cubicBezTo>
                <a:cubicBezTo>
                  <a:pt x="412" y="798"/>
                  <a:pt x="429" y="781"/>
                  <a:pt x="429" y="760"/>
                </a:cubicBezTo>
                <a:cubicBezTo>
                  <a:pt x="429" y="38"/>
                  <a:pt x="429" y="38"/>
                  <a:pt x="429" y="38"/>
                </a:cubicBezTo>
                <a:cubicBezTo>
                  <a:pt x="429" y="17"/>
                  <a:pt x="412" y="0"/>
                  <a:pt x="391" y="0"/>
                </a:cubicBezTo>
                <a:close/>
                <a:moveTo>
                  <a:pt x="190" y="58"/>
                </a:moveTo>
                <a:cubicBezTo>
                  <a:pt x="239" y="58"/>
                  <a:pt x="239" y="58"/>
                  <a:pt x="239" y="58"/>
                </a:cubicBezTo>
                <a:cubicBezTo>
                  <a:pt x="248" y="58"/>
                  <a:pt x="256" y="65"/>
                  <a:pt x="256" y="75"/>
                </a:cubicBezTo>
                <a:cubicBezTo>
                  <a:pt x="256" y="84"/>
                  <a:pt x="248" y="91"/>
                  <a:pt x="239" y="91"/>
                </a:cubicBezTo>
                <a:cubicBezTo>
                  <a:pt x="190" y="91"/>
                  <a:pt x="190" y="91"/>
                  <a:pt x="190" y="91"/>
                </a:cubicBezTo>
                <a:cubicBezTo>
                  <a:pt x="180" y="91"/>
                  <a:pt x="173" y="84"/>
                  <a:pt x="173" y="75"/>
                </a:cubicBezTo>
                <a:cubicBezTo>
                  <a:pt x="173" y="65"/>
                  <a:pt x="180" y="58"/>
                  <a:pt x="190" y="58"/>
                </a:cubicBezTo>
                <a:close/>
                <a:moveTo>
                  <a:pt x="214" y="744"/>
                </a:moveTo>
                <a:cubicBezTo>
                  <a:pt x="194" y="744"/>
                  <a:pt x="178" y="728"/>
                  <a:pt x="178" y="708"/>
                </a:cubicBezTo>
                <a:cubicBezTo>
                  <a:pt x="178" y="687"/>
                  <a:pt x="194" y="671"/>
                  <a:pt x="214" y="671"/>
                </a:cubicBezTo>
                <a:cubicBezTo>
                  <a:pt x="234" y="671"/>
                  <a:pt x="251" y="687"/>
                  <a:pt x="251" y="708"/>
                </a:cubicBezTo>
                <a:cubicBezTo>
                  <a:pt x="251" y="728"/>
                  <a:pt x="234" y="744"/>
                  <a:pt x="214" y="744"/>
                </a:cubicBezTo>
                <a:close/>
                <a:moveTo>
                  <a:pt x="361" y="650"/>
                </a:moveTo>
                <a:cubicBezTo>
                  <a:pt x="67" y="650"/>
                  <a:pt x="67" y="650"/>
                  <a:pt x="67" y="650"/>
                </a:cubicBezTo>
                <a:cubicBezTo>
                  <a:pt x="67" y="116"/>
                  <a:pt x="67" y="116"/>
                  <a:pt x="67" y="116"/>
                </a:cubicBezTo>
                <a:cubicBezTo>
                  <a:pt x="361" y="116"/>
                  <a:pt x="361" y="116"/>
                  <a:pt x="361" y="116"/>
                </a:cubicBezTo>
                <a:lnTo>
                  <a:pt x="361" y="650"/>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62" name="Shape 2262"/>
          <p:cNvSpPr/>
          <p:nvPr/>
        </p:nvSpPr>
        <p:spPr>
          <a:xfrm rot="-5400000">
            <a:off x="4566933" y="1977686"/>
            <a:ext cx="818351" cy="630854"/>
          </a:xfrm>
          <a:custGeom>
            <a:pathLst>
              <a:path extrusionOk="0" h="1364" w="1771">
                <a:moveTo>
                  <a:pt x="1771" y="1279"/>
                </a:moveTo>
                <a:cubicBezTo>
                  <a:pt x="1771" y="84"/>
                  <a:pt x="1771" y="84"/>
                  <a:pt x="1771" y="84"/>
                </a:cubicBezTo>
                <a:cubicBezTo>
                  <a:pt x="1771" y="37"/>
                  <a:pt x="1733" y="0"/>
                  <a:pt x="1686" y="0"/>
                </a:cubicBezTo>
                <a:cubicBezTo>
                  <a:pt x="84" y="0"/>
                  <a:pt x="84" y="0"/>
                  <a:pt x="84" y="0"/>
                </a:cubicBezTo>
                <a:cubicBezTo>
                  <a:pt x="37" y="0"/>
                  <a:pt x="0" y="37"/>
                  <a:pt x="0" y="84"/>
                </a:cubicBezTo>
                <a:cubicBezTo>
                  <a:pt x="0" y="1279"/>
                  <a:pt x="0" y="1279"/>
                  <a:pt x="0" y="1279"/>
                </a:cubicBezTo>
                <a:cubicBezTo>
                  <a:pt x="0" y="1326"/>
                  <a:pt x="37" y="1364"/>
                  <a:pt x="84" y="1364"/>
                </a:cubicBezTo>
                <a:cubicBezTo>
                  <a:pt x="1686" y="1364"/>
                  <a:pt x="1686" y="1364"/>
                  <a:pt x="1686" y="1364"/>
                </a:cubicBezTo>
                <a:cubicBezTo>
                  <a:pt x="1733" y="1364"/>
                  <a:pt x="1771" y="1326"/>
                  <a:pt x="1771" y="1279"/>
                </a:cubicBezTo>
                <a:close/>
                <a:moveTo>
                  <a:pt x="1726" y="585"/>
                </a:moveTo>
                <a:cubicBezTo>
                  <a:pt x="1726" y="778"/>
                  <a:pt x="1726" y="778"/>
                  <a:pt x="1726" y="778"/>
                </a:cubicBezTo>
                <a:cubicBezTo>
                  <a:pt x="1726" y="789"/>
                  <a:pt x="1717" y="798"/>
                  <a:pt x="1706" y="798"/>
                </a:cubicBezTo>
                <a:cubicBezTo>
                  <a:pt x="1695" y="798"/>
                  <a:pt x="1686" y="789"/>
                  <a:pt x="1686" y="778"/>
                </a:cubicBezTo>
                <a:cubicBezTo>
                  <a:pt x="1686" y="585"/>
                  <a:pt x="1686" y="585"/>
                  <a:pt x="1686" y="585"/>
                </a:cubicBezTo>
                <a:cubicBezTo>
                  <a:pt x="1686" y="574"/>
                  <a:pt x="1695" y="565"/>
                  <a:pt x="1706" y="565"/>
                </a:cubicBezTo>
                <a:cubicBezTo>
                  <a:pt x="1717" y="565"/>
                  <a:pt x="1726" y="574"/>
                  <a:pt x="1726" y="585"/>
                </a:cubicBezTo>
                <a:close/>
                <a:moveTo>
                  <a:pt x="50" y="682"/>
                </a:moveTo>
                <a:cubicBezTo>
                  <a:pt x="50" y="645"/>
                  <a:pt x="80" y="616"/>
                  <a:pt x="116" y="616"/>
                </a:cubicBezTo>
                <a:cubicBezTo>
                  <a:pt x="152" y="616"/>
                  <a:pt x="181" y="645"/>
                  <a:pt x="181" y="682"/>
                </a:cubicBezTo>
                <a:cubicBezTo>
                  <a:pt x="181" y="718"/>
                  <a:pt x="152" y="747"/>
                  <a:pt x="116" y="747"/>
                </a:cubicBezTo>
                <a:cubicBezTo>
                  <a:pt x="80" y="747"/>
                  <a:pt x="50" y="718"/>
                  <a:pt x="50" y="682"/>
                </a:cubicBezTo>
                <a:close/>
                <a:moveTo>
                  <a:pt x="226" y="1248"/>
                </a:moveTo>
                <a:cubicBezTo>
                  <a:pt x="226" y="106"/>
                  <a:pt x="226" y="106"/>
                  <a:pt x="226" y="106"/>
                </a:cubicBezTo>
                <a:cubicBezTo>
                  <a:pt x="1641" y="106"/>
                  <a:pt x="1641" y="106"/>
                  <a:pt x="1641" y="106"/>
                </a:cubicBezTo>
                <a:cubicBezTo>
                  <a:pt x="1641" y="1248"/>
                  <a:pt x="1641" y="1248"/>
                  <a:pt x="1641" y="1248"/>
                </a:cubicBezTo>
                <a:lnTo>
                  <a:pt x="226" y="1248"/>
                </a:ln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63" name="Shape 2263"/>
          <p:cNvSpPr txBox="1"/>
          <p:nvPr/>
        </p:nvSpPr>
        <p:spPr>
          <a:xfrm>
            <a:off x="4229100" y="4864100"/>
            <a:ext cx="678691" cy="338554"/>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Sales</a:t>
            </a:r>
          </a:p>
        </p:txBody>
      </p:sp>
      <p:sp>
        <p:nvSpPr>
          <p:cNvPr id="2264" name="Shape 2264"/>
          <p:cNvSpPr txBox="1"/>
          <p:nvPr/>
        </p:nvSpPr>
        <p:spPr>
          <a:xfrm>
            <a:off x="5410200" y="4864100"/>
            <a:ext cx="841917" cy="338554"/>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Service</a:t>
            </a:r>
          </a:p>
        </p:txBody>
      </p:sp>
      <p:sp>
        <p:nvSpPr>
          <p:cNvPr id="2265" name="Shape 2265"/>
          <p:cNvSpPr txBox="1"/>
          <p:nvPr/>
        </p:nvSpPr>
        <p:spPr>
          <a:xfrm>
            <a:off x="6565900" y="4864100"/>
            <a:ext cx="1120819" cy="338554"/>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Marketing</a:t>
            </a:r>
          </a:p>
        </p:txBody>
      </p:sp>
      <p:sp>
        <p:nvSpPr>
          <p:cNvPr id="2266" name="Shape 2266"/>
          <p:cNvSpPr txBox="1"/>
          <p:nvPr/>
        </p:nvSpPr>
        <p:spPr>
          <a:xfrm>
            <a:off x="7721600" y="4864100"/>
            <a:ext cx="1287532" cy="338554"/>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Community</a:t>
            </a:r>
          </a:p>
        </p:txBody>
      </p:sp>
      <p:sp>
        <p:nvSpPr>
          <p:cNvPr id="2267" name="Shape 2267"/>
          <p:cNvSpPr txBox="1"/>
          <p:nvPr/>
        </p:nvSpPr>
        <p:spPr>
          <a:xfrm>
            <a:off x="9144000" y="4864100"/>
            <a:ext cx="1005402" cy="338554"/>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Analytics</a:t>
            </a:r>
          </a:p>
        </p:txBody>
      </p:sp>
      <p:sp>
        <p:nvSpPr>
          <p:cNvPr id="2268" name="Shape 2268"/>
          <p:cNvSpPr txBox="1"/>
          <p:nvPr/>
        </p:nvSpPr>
        <p:spPr>
          <a:xfrm>
            <a:off x="10464800" y="4864100"/>
            <a:ext cx="978925" cy="338554"/>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Platform</a:t>
            </a:r>
          </a:p>
        </p:txBody>
      </p:sp>
      <p:grpSp>
        <p:nvGrpSpPr>
          <p:cNvPr id="2269" name="Shape 2269"/>
          <p:cNvGrpSpPr/>
          <p:nvPr/>
        </p:nvGrpSpPr>
        <p:grpSpPr>
          <a:xfrm>
            <a:off x="5403629" y="5273542"/>
            <a:ext cx="828934" cy="833704"/>
            <a:chOff x="5060944" y="5273542"/>
            <a:chExt cx="828934" cy="833704"/>
          </a:xfrm>
        </p:grpSpPr>
        <p:sp>
          <p:nvSpPr>
            <p:cNvPr id="2270" name="Shape 2270"/>
            <p:cNvSpPr/>
            <p:nvPr/>
          </p:nvSpPr>
          <p:spPr>
            <a:xfrm>
              <a:off x="5060944" y="5273542"/>
              <a:ext cx="828934" cy="833704"/>
            </a:xfrm>
            <a:custGeom>
              <a:pathLst>
                <a:path extrusionOk="0" h="3084" w="3066">
                  <a:moveTo>
                    <a:pt x="3065" y="1551"/>
                  </a:moveTo>
                  <a:lnTo>
                    <a:pt x="3065" y="1551"/>
                  </a:lnTo>
                  <a:cubicBezTo>
                    <a:pt x="3065" y="2390"/>
                    <a:pt x="2371" y="3083"/>
                    <a:pt x="1532" y="3083"/>
                  </a:cubicBezTo>
                  <a:cubicBezTo>
                    <a:pt x="675" y="3083"/>
                    <a:pt x="0" y="2390"/>
                    <a:pt x="0" y="1551"/>
                  </a:cubicBezTo>
                  <a:cubicBezTo>
                    <a:pt x="0" y="694"/>
                    <a:pt x="675" y="0"/>
                    <a:pt x="1532" y="0"/>
                  </a:cubicBezTo>
                  <a:cubicBezTo>
                    <a:pt x="2371" y="0"/>
                    <a:pt x="3065" y="694"/>
                    <a:pt x="3065" y="1551"/>
                  </a:cubicBezTo>
                </a:path>
              </a:pathLst>
            </a:custGeom>
            <a:solidFill>
              <a:schemeClr val="accent4"/>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grpSp>
          <p:nvGrpSpPr>
            <p:cNvPr id="2271" name="Shape 2271"/>
            <p:cNvGrpSpPr/>
            <p:nvPr/>
          </p:nvGrpSpPr>
          <p:grpSpPr>
            <a:xfrm>
              <a:off x="5248199" y="5520432"/>
              <a:ext cx="484241" cy="355428"/>
              <a:chOff x="2905125" y="2746375"/>
              <a:chExt cx="644525" cy="473075"/>
            </a:xfrm>
          </p:grpSpPr>
          <p:sp>
            <p:nvSpPr>
              <p:cNvPr id="2272" name="Shape 2272"/>
              <p:cNvSpPr/>
              <p:nvPr/>
            </p:nvSpPr>
            <p:spPr>
              <a:xfrm>
                <a:off x="2905125" y="2746375"/>
                <a:ext cx="473075" cy="473075"/>
              </a:xfrm>
              <a:custGeom>
                <a:pathLst>
                  <a:path extrusionOk="0" h="1314" w="1314">
                    <a:moveTo>
                      <a:pt x="839" y="510"/>
                    </a:moveTo>
                    <a:lnTo>
                      <a:pt x="839" y="510"/>
                    </a:lnTo>
                    <a:cubicBezTo>
                      <a:pt x="839" y="456"/>
                      <a:pt x="894" y="401"/>
                      <a:pt x="930" y="401"/>
                    </a:cubicBezTo>
                    <a:cubicBezTo>
                      <a:pt x="1313" y="401"/>
                      <a:pt x="1313" y="401"/>
                      <a:pt x="1313" y="401"/>
                    </a:cubicBezTo>
                    <a:cubicBezTo>
                      <a:pt x="1313" y="127"/>
                      <a:pt x="1313" y="127"/>
                      <a:pt x="1313" y="127"/>
                    </a:cubicBezTo>
                    <a:cubicBezTo>
                      <a:pt x="1313" y="55"/>
                      <a:pt x="1277" y="0"/>
                      <a:pt x="1204" y="0"/>
                    </a:cubicBezTo>
                    <a:cubicBezTo>
                      <a:pt x="110" y="0"/>
                      <a:pt x="110" y="0"/>
                      <a:pt x="110" y="0"/>
                    </a:cubicBezTo>
                    <a:cubicBezTo>
                      <a:pt x="37" y="0"/>
                      <a:pt x="0" y="55"/>
                      <a:pt x="0" y="127"/>
                    </a:cubicBezTo>
                    <a:cubicBezTo>
                      <a:pt x="0" y="784"/>
                      <a:pt x="0" y="784"/>
                      <a:pt x="0" y="784"/>
                    </a:cubicBezTo>
                    <a:cubicBezTo>
                      <a:pt x="0" y="857"/>
                      <a:pt x="37" y="893"/>
                      <a:pt x="110" y="893"/>
                    </a:cubicBezTo>
                    <a:cubicBezTo>
                      <a:pt x="292" y="893"/>
                      <a:pt x="292" y="893"/>
                      <a:pt x="292" y="893"/>
                    </a:cubicBezTo>
                    <a:cubicBezTo>
                      <a:pt x="238" y="1313"/>
                      <a:pt x="238" y="1313"/>
                      <a:pt x="238" y="1313"/>
                    </a:cubicBezTo>
                    <a:cubicBezTo>
                      <a:pt x="511" y="893"/>
                      <a:pt x="511" y="893"/>
                      <a:pt x="511" y="893"/>
                    </a:cubicBezTo>
                    <a:cubicBezTo>
                      <a:pt x="839" y="893"/>
                      <a:pt x="839" y="893"/>
                      <a:pt x="839" y="893"/>
                    </a:cubicBezTo>
                    <a:lnTo>
                      <a:pt x="839" y="510"/>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73" name="Shape 2273"/>
              <p:cNvSpPr/>
              <p:nvPr/>
            </p:nvSpPr>
            <p:spPr>
              <a:xfrm>
                <a:off x="3240088" y="2924175"/>
                <a:ext cx="309562" cy="288925"/>
              </a:xfrm>
              <a:custGeom>
                <a:pathLst>
                  <a:path extrusionOk="0" h="804" w="859">
                    <a:moveTo>
                      <a:pt x="55" y="0"/>
                    </a:moveTo>
                    <a:lnTo>
                      <a:pt x="55" y="0"/>
                    </a:lnTo>
                    <a:cubicBezTo>
                      <a:pt x="785" y="0"/>
                      <a:pt x="785" y="0"/>
                      <a:pt x="785" y="0"/>
                    </a:cubicBezTo>
                    <a:cubicBezTo>
                      <a:pt x="840" y="0"/>
                      <a:pt x="858" y="36"/>
                      <a:pt x="858" y="73"/>
                    </a:cubicBezTo>
                    <a:cubicBezTo>
                      <a:pt x="858" y="511"/>
                      <a:pt x="858" y="511"/>
                      <a:pt x="858" y="511"/>
                    </a:cubicBezTo>
                    <a:cubicBezTo>
                      <a:pt x="858" y="547"/>
                      <a:pt x="840" y="584"/>
                      <a:pt x="785" y="584"/>
                    </a:cubicBezTo>
                    <a:cubicBezTo>
                      <a:pt x="657" y="584"/>
                      <a:pt x="657" y="584"/>
                      <a:pt x="657" y="584"/>
                    </a:cubicBezTo>
                    <a:cubicBezTo>
                      <a:pt x="694" y="803"/>
                      <a:pt x="694" y="803"/>
                      <a:pt x="694" y="803"/>
                    </a:cubicBezTo>
                    <a:cubicBezTo>
                      <a:pt x="493" y="584"/>
                      <a:pt x="493" y="584"/>
                      <a:pt x="493" y="584"/>
                    </a:cubicBezTo>
                    <a:cubicBezTo>
                      <a:pt x="55" y="584"/>
                      <a:pt x="55" y="584"/>
                      <a:pt x="55" y="584"/>
                    </a:cubicBezTo>
                    <a:cubicBezTo>
                      <a:pt x="18" y="584"/>
                      <a:pt x="0" y="547"/>
                      <a:pt x="0" y="511"/>
                    </a:cubicBezTo>
                    <a:cubicBezTo>
                      <a:pt x="0" y="73"/>
                      <a:pt x="0" y="73"/>
                      <a:pt x="0" y="73"/>
                    </a:cubicBezTo>
                    <a:cubicBezTo>
                      <a:pt x="0" y="36"/>
                      <a:pt x="18" y="0"/>
                      <a:pt x="55" y="0"/>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grpSp>
        <p:nvGrpSpPr>
          <p:cNvPr id="2274" name="Shape 2274"/>
          <p:cNvGrpSpPr/>
          <p:nvPr/>
        </p:nvGrpSpPr>
        <p:grpSpPr>
          <a:xfrm>
            <a:off x="6675857" y="5273542"/>
            <a:ext cx="833706" cy="833704"/>
            <a:chOff x="6284551" y="5273542"/>
            <a:chExt cx="833706" cy="833704"/>
          </a:xfrm>
        </p:grpSpPr>
        <p:sp>
          <p:nvSpPr>
            <p:cNvPr id="2275" name="Shape 2275"/>
            <p:cNvSpPr/>
            <p:nvPr/>
          </p:nvSpPr>
          <p:spPr>
            <a:xfrm>
              <a:off x="6284551" y="5273542"/>
              <a:ext cx="833706" cy="833704"/>
            </a:xfrm>
            <a:custGeom>
              <a:pathLst>
                <a:path extrusionOk="0" h="3084" w="3084">
                  <a:moveTo>
                    <a:pt x="3083" y="1551"/>
                  </a:moveTo>
                  <a:lnTo>
                    <a:pt x="3083" y="1551"/>
                  </a:lnTo>
                  <a:cubicBezTo>
                    <a:pt x="3083" y="2390"/>
                    <a:pt x="2390" y="3083"/>
                    <a:pt x="1533" y="3083"/>
                  </a:cubicBezTo>
                  <a:cubicBezTo>
                    <a:pt x="694" y="3083"/>
                    <a:pt x="0" y="2390"/>
                    <a:pt x="0" y="1551"/>
                  </a:cubicBezTo>
                  <a:cubicBezTo>
                    <a:pt x="0" y="694"/>
                    <a:pt x="694" y="0"/>
                    <a:pt x="1533" y="0"/>
                  </a:cubicBezTo>
                  <a:cubicBezTo>
                    <a:pt x="2390" y="0"/>
                    <a:pt x="3083" y="694"/>
                    <a:pt x="3083" y="1551"/>
                  </a:cubicBezTo>
                </a:path>
              </a:pathLst>
            </a:custGeom>
            <a:solidFill>
              <a:schemeClr val="accent5"/>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grpSp>
          <p:nvGrpSpPr>
            <p:cNvPr id="2276" name="Shape 2276"/>
            <p:cNvGrpSpPr/>
            <p:nvPr/>
          </p:nvGrpSpPr>
          <p:grpSpPr>
            <a:xfrm>
              <a:off x="6521902" y="5451256"/>
              <a:ext cx="360198" cy="498553"/>
              <a:chOff x="4211637" y="2654300"/>
              <a:chExt cx="479425" cy="663575"/>
            </a:xfrm>
          </p:grpSpPr>
          <p:sp>
            <p:nvSpPr>
              <p:cNvPr id="2277" name="Shape 2277"/>
              <p:cNvSpPr/>
              <p:nvPr/>
            </p:nvSpPr>
            <p:spPr>
              <a:xfrm>
                <a:off x="4211637" y="2654300"/>
                <a:ext cx="479425" cy="663575"/>
              </a:xfrm>
              <a:custGeom>
                <a:pathLst>
                  <a:path extrusionOk="0" h="1844" w="1332">
                    <a:moveTo>
                      <a:pt x="675" y="0"/>
                    </a:moveTo>
                    <a:lnTo>
                      <a:pt x="675" y="0"/>
                    </a:lnTo>
                    <a:cubicBezTo>
                      <a:pt x="310" y="0"/>
                      <a:pt x="0" y="292"/>
                      <a:pt x="0" y="657"/>
                    </a:cubicBezTo>
                    <a:cubicBezTo>
                      <a:pt x="0" y="1021"/>
                      <a:pt x="620" y="1806"/>
                      <a:pt x="620" y="1806"/>
                    </a:cubicBezTo>
                    <a:cubicBezTo>
                      <a:pt x="639" y="1843"/>
                      <a:pt x="693" y="1843"/>
                      <a:pt x="712" y="1806"/>
                    </a:cubicBezTo>
                    <a:cubicBezTo>
                      <a:pt x="712" y="1806"/>
                      <a:pt x="1331" y="1021"/>
                      <a:pt x="1331" y="657"/>
                    </a:cubicBezTo>
                    <a:cubicBezTo>
                      <a:pt x="1331" y="292"/>
                      <a:pt x="1040" y="0"/>
                      <a:pt x="675" y="0"/>
                    </a:cubicBezTo>
                    <a:close/>
                    <a:moveTo>
                      <a:pt x="675" y="1040"/>
                    </a:moveTo>
                    <a:lnTo>
                      <a:pt x="675" y="1040"/>
                    </a:lnTo>
                    <a:cubicBezTo>
                      <a:pt x="456" y="1040"/>
                      <a:pt x="292" y="857"/>
                      <a:pt x="292" y="657"/>
                    </a:cubicBezTo>
                    <a:cubicBezTo>
                      <a:pt x="292" y="456"/>
                      <a:pt x="456" y="292"/>
                      <a:pt x="675" y="292"/>
                    </a:cubicBezTo>
                    <a:cubicBezTo>
                      <a:pt x="876" y="292"/>
                      <a:pt x="1040" y="456"/>
                      <a:pt x="1040" y="657"/>
                    </a:cubicBezTo>
                    <a:cubicBezTo>
                      <a:pt x="1040" y="857"/>
                      <a:pt x="876" y="1040"/>
                      <a:pt x="675" y="1040"/>
                    </a:cubicBezTo>
                    <a:close/>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78" name="Shape 2278"/>
              <p:cNvSpPr/>
              <p:nvPr/>
            </p:nvSpPr>
            <p:spPr>
              <a:xfrm>
                <a:off x="4408487" y="2844800"/>
                <a:ext cx="85724" cy="85725"/>
              </a:xfrm>
              <a:custGeom>
                <a:pathLst>
                  <a:path extrusionOk="0" h="238" w="237">
                    <a:moveTo>
                      <a:pt x="236" y="128"/>
                    </a:moveTo>
                    <a:lnTo>
                      <a:pt x="236" y="128"/>
                    </a:lnTo>
                    <a:cubicBezTo>
                      <a:pt x="236" y="183"/>
                      <a:pt x="182" y="237"/>
                      <a:pt x="127" y="237"/>
                    </a:cubicBezTo>
                    <a:cubicBezTo>
                      <a:pt x="54" y="237"/>
                      <a:pt x="0" y="183"/>
                      <a:pt x="0" y="128"/>
                    </a:cubicBezTo>
                    <a:cubicBezTo>
                      <a:pt x="0" y="55"/>
                      <a:pt x="54" y="0"/>
                      <a:pt x="127" y="0"/>
                    </a:cubicBezTo>
                    <a:cubicBezTo>
                      <a:pt x="182" y="0"/>
                      <a:pt x="236" y="55"/>
                      <a:pt x="236" y="128"/>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grpSp>
        <p:nvGrpSpPr>
          <p:cNvPr id="2279" name="Shape 2279"/>
          <p:cNvGrpSpPr/>
          <p:nvPr/>
        </p:nvGrpSpPr>
        <p:grpSpPr>
          <a:xfrm>
            <a:off x="10506856" y="5273542"/>
            <a:ext cx="833705" cy="833704"/>
            <a:chOff x="10087567" y="5273542"/>
            <a:chExt cx="833705" cy="833704"/>
          </a:xfrm>
        </p:grpSpPr>
        <p:sp>
          <p:nvSpPr>
            <p:cNvPr id="2280" name="Shape 2280"/>
            <p:cNvSpPr/>
            <p:nvPr/>
          </p:nvSpPr>
          <p:spPr>
            <a:xfrm>
              <a:off x="10087567" y="5273542"/>
              <a:ext cx="833705" cy="833704"/>
            </a:xfrm>
            <a:custGeom>
              <a:pathLst>
                <a:path extrusionOk="0" h="3084" w="3083">
                  <a:moveTo>
                    <a:pt x="3082" y="1551"/>
                  </a:moveTo>
                  <a:lnTo>
                    <a:pt x="3082" y="1551"/>
                  </a:lnTo>
                  <a:cubicBezTo>
                    <a:pt x="3082" y="2390"/>
                    <a:pt x="2389" y="3083"/>
                    <a:pt x="1550" y="3083"/>
                  </a:cubicBezTo>
                  <a:cubicBezTo>
                    <a:pt x="693" y="3083"/>
                    <a:pt x="0" y="2390"/>
                    <a:pt x="0" y="1551"/>
                  </a:cubicBezTo>
                  <a:cubicBezTo>
                    <a:pt x="0" y="694"/>
                    <a:pt x="693" y="0"/>
                    <a:pt x="1550" y="0"/>
                  </a:cubicBezTo>
                  <a:cubicBezTo>
                    <a:pt x="2389" y="0"/>
                    <a:pt x="3082" y="694"/>
                    <a:pt x="3082" y="1551"/>
                  </a:cubicBezTo>
                </a:path>
              </a:pathLst>
            </a:custGeom>
            <a:solidFill>
              <a:srgbClr val="001871"/>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2281" name="Shape 2281"/>
            <p:cNvSpPr/>
            <p:nvPr/>
          </p:nvSpPr>
          <p:spPr>
            <a:xfrm>
              <a:off x="10408407" y="5456026"/>
              <a:ext cx="221843" cy="473507"/>
            </a:xfrm>
            <a:custGeom>
              <a:pathLst>
                <a:path extrusionOk="0" h="1752" w="82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82" name="Shape 2282"/>
            <p:cNvSpPr/>
            <p:nvPr/>
          </p:nvSpPr>
          <p:spPr>
            <a:xfrm>
              <a:off x="10408407" y="5456026"/>
              <a:ext cx="221843" cy="473507"/>
            </a:xfrm>
            <a:custGeom>
              <a:pathLst>
                <a:path extrusionOk="0" h="1752" w="822">
                  <a:moveTo>
                    <a:pt x="456" y="18"/>
                  </a:moveTo>
                  <a:lnTo>
                    <a:pt x="456" y="18"/>
                  </a:lnTo>
                  <a:cubicBezTo>
                    <a:pt x="456" y="0"/>
                    <a:pt x="474" y="0"/>
                    <a:pt x="493" y="0"/>
                  </a:cubicBezTo>
                  <a:cubicBezTo>
                    <a:pt x="803" y="0"/>
                    <a:pt x="803" y="0"/>
                    <a:pt x="803" y="0"/>
                  </a:cubicBezTo>
                  <a:cubicBezTo>
                    <a:pt x="803" y="0"/>
                    <a:pt x="821" y="0"/>
                    <a:pt x="821" y="18"/>
                  </a:cubicBezTo>
                  <a:cubicBezTo>
                    <a:pt x="474" y="747"/>
                    <a:pt x="474" y="747"/>
                    <a:pt x="474" y="747"/>
                  </a:cubicBezTo>
                  <a:cubicBezTo>
                    <a:pt x="474" y="747"/>
                    <a:pt x="474" y="765"/>
                    <a:pt x="493" y="765"/>
                  </a:cubicBezTo>
                  <a:cubicBezTo>
                    <a:pt x="693" y="765"/>
                    <a:pt x="693" y="765"/>
                    <a:pt x="693" y="765"/>
                  </a:cubicBezTo>
                  <a:cubicBezTo>
                    <a:pt x="693" y="765"/>
                    <a:pt x="693" y="765"/>
                    <a:pt x="693" y="784"/>
                  </a:cubicBezTo>
                  <a:cubicBezTo>
                    <a:pt x="18" y="1751"/>
                    <a:pt x="18" y="1751"/>
                    <a:pt x="18" y="1751"/>
                  </a:cubicBezTo>
                  <a:cubicBezTo>
                    <a:pt x="0" y="1751"/>
                    <a:pt x="0" y="1751"/>
                    <a:pt x="0" y="1751"/>
                  </a:cubicBezTo>
                  <a:cubicBezTo>
                    <a:pt x="347" y="966"/>
                    <a:pt x="347" y="966"/>
                    <a:pt x="347" y="966"/>
                  </a:cubicBezTo>
                  <a:cubicBezTo>
                    <a:pt x="365" y="966"/>
                    <a:pt x="347" y="948"/>
                    <a:pt x="347" y="948"/>
                  </a:cubicBezTo>
                  <a:cubicBezTo>
                    <a:pt x="128" y="948"/>
                    <a:pt x="128" y="948"/>
                    <a:pt x="128" y="948"/>
                  </a:cubicBezTo>
                  <a:cubicBezTo>
                    <a:pt x="110" y="948"/>
                    <a:pt x="110" y="948"/>
                    <a:pt x="110" y="929"/>
                  </a:cubicBezTo>
                  <a:lnTo>
                    <a:pt x="456" y="18"/>
                  </a:lnTo>
                </a:path>
              </a:pathLst>
            </a:custGeom>
            <a:no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2283" name="Shape 2283"/>
          <p:cNvGrpSpPr/>
          <p:nvPr/>
        </p:nvGrpSpPr>
        <p:grpSpPr>
          <a:xfrm>
            <a:off x="9229856" y="5273542"/>
            <a:ext cx="833705" cy="833704"/>
            <a:chOff x="9023096" y="5273542"/>
            <a:chExt cx="833705" cy="833704"/>
          </a:xfrm>
        </p:grpSpPr>
        <p:sp>
          <p:nvSpPr>
            <p:cNvPr id="2284" name="Shape 2284"/>
            <p:cNvSpPr/>
            <p:nvPr/>
          </p:nvSpPr>
          <p:spPr>
            <a:xfrm>
              <a:off x="9023096" y="5273542"/>
              <a:ext cx="833705" cy="833704"/>
            </a:xfrm>
            <a:custGeom>
              <a:pathLst>
                <a:path extrusionOk="0" h="3084" w="3083">
                  <a:moveTo>
                    <a:pt x="3082" y="1551"/>
                  </a:moveTo>
                  <a:lnTo>
                    <a:pt x="3082" y="1551"/>
                  </a:lnTo>
                  <a:cubicBezTo>
                    <a:pt x="3082" y="2390"/>
                    <a:pt x="2390" y="3083"/>
                    <a:pt x="1550" y="3083"/>
                  </a:cubicBezTo>
                  <a:cubicBezTo>
                    <a:pt x="693" y="3083"/>
                    <a:pt x="0" y="2390"/>
                    <a:pt x="0" y="1551"/>
                  </a:cubicBezTo>
                  <a:cubicBezTo>
                    <a:pt x="0" y="694"/>
                    <a:pt x="693" y="0"/>
                    <a:pt x="1550" y="0"/>
                  </a:cubicBezTo>
                  <a:cubicBezTo>
                    <a:pt x="2390" y="0"/>
                    <a:pt x="3082" y="694"/>
                    <a:pt x="3082" y="1551"/>
                  </a:cubicBezTo>
                </a:path>
              </a:pathLst>
            </a:custGeom>
            <a:solidFill>
              <a:schemeClr val="accent3"/>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grpSp>
          <p:nvGrpSpPr>
            <p:cNvPr id="2285" name="Shape 2285"/>
            <p:cNvGrpSpPr/>
            <p:nvPr/>
          </p:nvGrpSpPr>
          <p:grpSpPr>
            <a:xfrm>
              <a:off x="9230628" y="5451255"/>
              <a:ext cx="405522" cy="434147"/>
              <a:chOff x="6667500" y="2654300"/>
              <a:chExt cx="539750" cy="577850"/>
            </a:xfrm>
          </p:grpSpPr>
          <p:sp>
            <p:nvSpPr>
              <p:cNvPr id="2286" name="Shape 2286"/>
              <p:cNvSpPr/>
              <p:nvPr/>
            </p:nvSpPr>
            <p:spPr>
              <a:xfrm>
                <a:off x="6667500" y="3035300"/>
                <a:ext cx="112713" cy="196850"/>
              </a:xfrm>
              <a:custGeom>
                <a:pathLst>
                  <a:path extrusionOk="0" h="548" w="311">
                    <a:moveTo>
                      <a:pt x="310" y="511"/>
                    </a:moveTo>
                    <a:lnTo>
                      <a:pt x="310" y="511"/>
                    </a:lnTo>
                    <a:cubicBezTo>
                      <a:pt x="310" y="529"/>
                      <a:pt x="292" y="547"/>
                      <a:pt x="273" y="547"/>
                    </a:cubicBezTo>
                    <a:cubicBezTo>
                      <a:pt x="36" y="547"/>
                      <a:pt x="36" y="547"/>
                      <a:pt x="36" y="547"/>
                    </a:cubicBezTo>
                    <a:cubicBezTo>
                      <a:pt x="18" y="547"/>
                      <a:pt x="0" y="529"/>
                      <a:pt x="0" y="511"/>
                    </a:cubicBezTo>
                    <a:cubicBezTo>
                      <a:pt x="0" y="36"/>
                      <a:pt x="0" y="36"/>
                      <a:pt x="0" y="36"/>
                    </a:cubicBezTo>
                    <a:cubicBezTo>
                      <a:pt x="0" y="18"/>
                      <a:pt x="18" y="0"/>
                      <a:pt x="36" y="0"/>
                    </a:cubicBezTo>
                    <a:cubicBezTo>
                      <a:pt x="273" y="0"/>
                      <a:pt x="273" y="0"/>
                      <a:pt x="273" y="0"/>
                    </a:cubicBezTo>
                    <a:cubicBezTo>
                      <a:pt x="292" y="0"/>
                      <a:pt x="310" y="18"/>
                      <a:pt x="310" y="36"/>
                    </a:cubicBezTo>
                    <a:lnTo>
                      <a:pt x="310" y="511"/>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87" name="Shape 2287"/>
              <p:cNvSpPr/>
              <p:nvPr/>
            </p:nvSpPr>
            <p:spPr>
              <a:xfrm>
                <a:off x="6811963" y="2982913"/>
                <a:ext cx="112712" cy="249236"/>
              </a:xfrm>
              <a:custGeom>
                <a:pathLst>
                  <a:path extrusionOk="0" h="694" w="311">
                    <a:moveTo>
                      <a:pt x="310" y="657"/>
                    </a:moveTo>
                    <a:lnTo>
                      <a:pt x="310" y="657"/>
                    </a:lnTo>
                    <a:cubicBezTo>
                      <a:pt x="310" y="675"/>
                      <a:pt x="292" y="693"/>
                      <a:pt x="256" y="693"/>
                    </a:cubicBezTo>
                    <a:cubicBezTo>
                      <a:pt x="37" y="693"/>
                      <a:pt x="37" y="693"/>
                      <a:pt x="37" y="693"/>
                    </a:cubicBezTo>
                    <a:cubicBezTo>
                      <a:pt x="18" y="693"/>
                      <a:pt x="0" y="675"/>
                      <a:pt x="0" y="657"/>
                    </a:cubicBezTo>
                    <a:cubicBezTo>
                      <a:pt x="0" y="36"/>
                      <a:pt x="0" y="36"/>
                      <a:pt x="0" y="36"/>
                    </a:cubicBezTo>
                    <a:cubicBezTo>
                      <a:pt x="0" y="18"/>
                      <a:pt x="18" y="0"/>
                      <a:pt x="37" y="0"/>
                    </a:cubicBezTo>
                    <a:cubicBezTo>
                      <a:pt x="256" y="0"/>
                      <a:pt x="256" y="0"/>
                      <a:pt x="256" y="0"/>
                    </a:cubicBezTo>
                    <a:cubicBezTo>
                      <a:pt x="292" y="0"/>
                      <a:pt x="310" y="18"/>
                      <a:pt x="310" y="36"/>
                    </a:cubicBezTo>
                    <a:lnTo>
                      <a:pt x="310" y="657"/>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88" name="Shape 2288"/>
              <p:cNvSpPr/>
              <p:nvPr/>
            </p:nvSpPr>
            <p:spPr>
              <a:xfrm>
                <a:off x="6950075" y="2792413"/>
                <a:ext cx="112712" cy="439736"/>
              </a:xfrm>
              <a:custGeom>
                <a:pathLst>
                  <a:path extrusionOk="0" h="1223" w="312">
                    <a:moveTo>
                      <a:pt x="311" y="1186"/>
                    </a:moveTo>
                    <a:lnTo>
                      <a:pt x="311" y="1186"/>
                    </a:lnTo>
                    <a:cubicBezTo>
                      <a:pt x="311" y="1204"/>
                      <a:pt x="292" y="1222"/>
                      <a:pt x="274" y="1222"/>
                    </a:cubicBezTo>
                    <a:cubicBezTo>
                      <a:pt x="55" y="1222"/>
                      <a:pt x="55" y="1222"/>
                      <a:pt x="55" y="1222"/>
                    </a:cubicBezTo>
                    <a:cubicBezTo>
                      <a:pt x="19" y="1222"/>
                      <a:pt x="0" y="1204"/>
                      <a:pt x="0" y="1186"/>
                    </a:cubicBezTo>
                    <a:cubicBezTo>
                      <a:pt x="0" y="55"/>
                      <a:pt x="0" y="55"/>
                      <a:pt x="0" y="55"/>
                    </a:cubicBezTo>
                    <a:cubicBezTo>
                      <a:pt x="0" y="19"/>
                      <a:pt x="19" y="0"/>
                      <a:pt x="55" y="0"/>
                    </a:cubicBezTo>
                    <a:cubicBezTo>
                      <a:pt x="274" y="0"/>
                      <a:pt x="274" y="0"/>
                      <a:pt x="274" y="0"/>
                    </a:cubicBezTo>
                    <a:cubicBezTo>
                      <a:pt x="292" y="0"/>
                      <a:pt x="311" y="19"/>
                      <a:pt x="311" y="55"/>
                    </a:cubicBezTo>
                    <a:lnTo>
                      <a:pt x="311" y="1186"/>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89" name="Shape 2289"/>
              <p:cNvSpPr/>
              <p:nvPr/>
            </p:nvSpPr>
            <p:spPr>
              <a:xfrm>
                <a:off x="7094538" y="2654300"/>
                <a:ext cx="112712" cy="577849"/>
              </a:xfrm>
              <a:custGeom>
                <a:pathLst>
                  <a:path extrusionOk="0" h="1606" w="311">
                    <a:moveTo>
                      <a:pt x="310" y="1569"/>
                    </a:moveTo>
                    <a:lnTo>
                      <a:pt x="310" y="1569"/>
                    </a:lnTo>
                    <a:cubicBezTo>
                      <a:pt x="310" y="1587"/>
                      <a:pt x="292" y="1605"/>
                      <a:pt x="274" y="1605"/>
                    </a:cubicBezTo>
                    <a:cubicBezTo>
                      <a:pt x="55" y="1605"/>
                      <a:pt x="55" y="1605"/>
                      <a:pt x="55" y="1605"/>
                    </a:cubicBezTo>
                    <a:cubicBezTo>
                      <a:pt x="18" y="1605"/>
                      <a:pt x="0" y="1587"/>
                      <a:pt x="0" y="1569"/>
                    </a:cubicBezTo>
                    <a:cubicBezTo>
                      <a:pt x="0" y="55"/>
                      <a:pt x="0" y="55"/>
                      <a:pt x="0" y="55"/>
                    </a:cubicBezTo>
                    <a:cubicBezTo>
                      <a:pt x="0" y="19"/>
                      <a:pt x="18" y="0"/>
                      <a:pt x="55" y="0"/>
                    </a:cubicBezTo>
                    <a:cubicBezTo>
                      <a:pt x="274" y="0"/>
                      <a:pt x="274" y="0"/>
                      <a:pt x="274" y="0"/>
                    </a:cubicBezTo>
                    <a:cubicBezTo>
                      <a:pt x="292" y="0"/>
                      <a:pt x="310" y="19"/>
                      <a:pt x="310" y="55"/>
                    </a:cubicBezTo>
                    <a:lnTo>
                      <a:pt x="310" y="1569"/>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grpSp>
        <p:nvGrpSpPr>
          <p:cNvPr id="2290" name="Shape 2290"/>
          <p:cNvGrpSpPr/>
          <p:nvPr/>
        </p:nvGrpSpPr>
        <p:grpSpPr>
          <a:xfrm>
            <a:off x="7952857" y="5273542"/>
            <a:ext cx="833706" cy="833704"/>
            <a:chOff x="7831624" y="5273542"/>
            <a:chExt cx="833706" cy="833704"/>
          </a:xfrm>
        </p:grpSpPr>
        <p:sp>
          <p:nvSpPr>
            <p:cNvPr id="2291" name="Shape 2291"/>
            <p:cNvSpPr/>
            <p:nvPr/>
          </p:nvSpPr>
          <p:spPr>
            <a:xfrm>
              <a:off x="7831624" y="5273542"/>
              <a:ext cx="833706" cy="833704"/>
            </a:xfrm>
            <a:custGeom>
              <a:pathLst>
                <a:path extrusionOk="0" h="3084" w="3084">
                  <a:moveTo>
                    <a:pt x="3083" y="1551"/>
                  </a:moveTo>
                  <a:lnTo>
                    <a:pt x="3083" y="1551"/>
                  </a:lnTo>
                  <a:cubicBezTo>
                    <a:pt x="3083" y="2408"/>
                    <a:pt x="2390" y="3083"/>
                    <a:pt x="1551" y="3083"/>
                  </a:cubicBezTo>
                  <a:cubicBezTo>
                    <a:pt x="693" y="3083"/>
                    <a:pt x="0" y="2408"/>
                    <a:pt x="0" y="1551"/>
                  </a:cubicBezTo>
                  <a:cubicBezTo>
                    <a:pt x="0" y="694"/>
                    <a:pt x="693" y="0"/>
                    <a:pt x="1551" y="0"/>
                  </a:cubicBezTo>
                  <a:cubicBezTo>
                    <a:pt x="2390" y="0"/>
                    <a:pt x="3083" y="694"/>
                    <a:pt x="3083" y="1551"/>
                  </a:cubicBezTo>
                </a:path>
              </a:pathLst>
            </a:custGeom>
            <a:solidFill>
              <a:schemeClr val="accent6"/>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grpSp>
          <p:nvGrpSpPr>
            <p:cNvPr id="2292" name="Shape 2292"/>
            <p:cNvGrpSpPr/>
            <p:nvPr/>
          </p:nvGrpSpPr>
          <p:grpSpPr>
            <a:xfrm>
              <a:off x="7935390" y="5510891"/>
              <a:ext cx="626174" cy="364970"/>
              <a:chOff x="5281612" y="2733675"/>
              <a:chExt cx="833437" cy="485775"/>
            </a:xfrm>
          </p:grpSpPr>
          <p:sp>
            <p:nvSpPr>
              <p:cNvPr id="2293" name="Shape 2293"/>
              <p:cNvSpPr/>
              <p:nvPr/>
            </p:nvSpPr>
            <p:spPr>
              <a:xfrm>
                <a:off x="5872162" y="2970213"/>
                <a:ext cx="242887" cy="131762"/>
              </a:xfrm>
              <a:custGeom>
                <a:pathLst>
                  <a:path extrusionOk="0" h="365" w="676">
                    <a:moveTo>
                      <a:pt x="675" y="109"/>
                    </a:moveTo>
                    <a:lnTo>
                      <a:pt x="675" y="109"/>
                    </a:lnTo>
                    <a:cubicBezTo>
                      <a:pt x="656" y="91"/>
                      <a:pt x="656" y="91"/>
                      <a:pt x="656" y="91"/>
                    </a:cubicBezTo>
                    <a:cubicBezTo>
                      <a:pt x="474" y="18"/>
                      <a:pt x="474" y="18"/>
                      <a:pt x="474" y="18"/>
                    </a:cubicBezTo>
                    <a:cubicBezTo>
                      <a:pt x="474" y="0"/>
                      <a:pt x="456" y="18"/>
                      <a:pt x="437" y="18"/>
                    </a:cubicBezTo>
                    <a:cubicBezTo>
                      <a:pt x="346" y="164"/>
                      <a:pt x="346" y="164"/>
                      <a:pt x="346" y="164"/>
                    </a:cubicBezTo>
                    <a:cubicBezTo>
                      <a:pt x="328" y="182"/>
                      <a:pt x="328" y="182"/>
                      <a:pt x="310" y="164"/>
                    </a:cubicBezTo>
                    <a:cubicBezTo>
                      <a:pt x="219" y="18"/>
                      <a:pt x="219" y="18"/>
                      <a:pt x="219" y="18"/>
                    </a:cubicBezTo>
                    <a:cubicBezTo>
                      <a:pt x="201" y="18"/>
                      <a:pt x="201" y="0"/>
                      <a:pt x="182" y="18"/>
                    </a:cubicBezTo>
                    <a:cubicBezTo>
                      <a:pt x="18" y="72"/>
                      <a:pt x="18" y="72"/>
                      <a:pt x="18" y="72"/>
                    </a:cubicBezTo>
                    <a:cubicBezTo>
                      <a:pt x="0" y="91"/>
                      <a:pt x="0" y="91"/>
                      <a:pt x="18" y="91"/>
                    </a:cubicBezTo>
                    <a:cubicBezTo>
                      <a:pt x="146" y="145"/>
                      <a:pt x="146" y="145"/>
                      <a:pt x="146" y="145"/>
                    </a:cubicBezTo>
                    <a:cubicBezTo>
                      <a:pt x="164" y="164"/>
                      <a:pt x="182" y="182"/>
                      <a:pt x="182" y="182"/>
                    </a:cubicBezTo>
                    <a:cubicBezTo>
                      <a:pt x="182" y="328"/>
                      <a:pt x="182" y="328"/>
                      <a:pt x="182" y="328"/>
                    </a:cubicBezTo>
                    <a:cubicBezTo>
                      <a:pt x="182" y="346"/>
                      <a:pt x="201" y="364"/>
                      <a:pt x="201" y="364"/>
                    </a:cubicBezTo>
                    <a:cubicBezTo>
                      <a:pt x="310" y="364"/>
                      <a:pt x="310" y="364"/>
                      <a:pt x="310" y="364"/>
                    </a:cubicBezTo>
                    <a:cubicBezTo>
                      <a:pt x="346" y="364"/>
                      <a:pt x="346" y="364"/>
                      <a:pt x="346" y="364"/>
                    </a:cubicBezTo>
                    <a:cubicBezTo>
                      <a:pt x="656" y="364"/>
                      <a:pt x="656" y="364"/>
                      <a:pt x="656" y="364"/>
                    </a:cubicBezTo>
                    <a:cubicBezTo>
                      <a:pt x="675" y="364"/>
                      <a:pt x="675" y="346"/>
                      <a:pt x="675" y="328"/>
                    </a:cubicBezTo>
                    <a:lnTo>
                      <a:pt x="675" y="109"/>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94" name="Shape 2294"/>
              <p:cNvSpPr/>
              <p:nvPr/>
            </p:nvSpPr>
            <p:spPr>
              <a:xfrm>
                <a:off x="5932487" y="2805113"/>
                <a:ext cx="125411" cy="171450"/>
              </a:xfrm>
              <a:custGeom>
                <a:pathLst>
                  <a:path extrusionOk="0" h="475" w="347">
                    <a:moveTo>
                      <a:pt x="346" y="237"/>
                    </a:moveTo>
                    <a:lnTo>
                      <a:pt x="346" y="237"/>
                    </a:lnTo>
                    <a:cubicBezTo>
                      <a:pt x="328" y="346"/>
                      <a:pt x="237" y="474"/>
                      <a:pt x="164" y="474"/>
                    </a:cubicBezTo>
                    <a:cubicBezTo>
                      <a:pt x="73" y="474"/>
                      <a:pt x="0" y="346"/>
                      <a:pt x="0" y="237"/>
                    </a:cubicBezTo>
                    <a:cubicBezTo>
                      <a:pt x="0" y="91"/>
                      <a:pt x="18" y="0"/>
                      <a:pt x="164" y="18"/>
                    </a:cubicBezTo>
                    <a:cubicBezTo>
                      <a:pt x="310" y="18"/>
                      <a:pt x="346" y="91"/>
                      <a:pt x="346" y="237"/>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95" name="Shape 2295"/>
              <p:cNvSpPr/>
              <p:nvPr/>
            </p:nvSpPr>
            <p:spPr>
              <a:xfrm>
                <a:off x="5281612" y="2970213"/>
                <a:ext cx="242887" cy="131762"/>
              </a:xfrm>
              <a:custGeom>
                <a:pathLst>
                  <a:path extrusionOk="0" h="365" w="676">
                    <a:moveTo>
                      <a:pt x="0" y="109"/>
                    </a:moveTo>
                    <a:lnTo>
                      <a:pt x="0" y="109"/>
                    </a:lnTo>
                    <a:cubicBezTo>
                      <a:pt x="0" y="109"/>
                      <a:pt x="18" y="91"/>
                      <a:pt x="37" y="91"/>
                    </a:cubicBezTo>
                    <a:cubicBezTo>
                      <a:pt x="201" y="18"/>
                      <a:pt x="201" y="18"/>
                      <a:pt x="201" y="18"/>
                    </a:cubicBezTo>
                    <a:cubicBezTo>
                      <a:pt x="219" y="0"/>
                      <a:pt x="237" y="18"/>
                      <a:pt x="237" y="18"/>
                    </a:cubicBezTo>
                    <a:cubicBezTo>
                      <a:pt x="347" y="164"/>
                      <a:pt x="347" y="164"/>
                      <a:pt x="347" y="164"/>
                    </a:cubicBezTo>
                    <a:cubicBezTo>
                      <a:pt x="347" y="182"/>
                      <a:pt x="365" y="182"/>
                      <a:pt x="365" y="164"/>
                    </a:cubicBezTo>
                    <a:cubicBezTo>
                      <a:pt x="456" y="18"/>
                      <a:pt x="456" y="18"/>
                      <a:pt x="456" y="18"/>
                    </a:cubicBezTo>
                    <a:cubicBezTo>
                      <a:pt x="474" y="18"/>
                      <a:pt x="492" y="0"/>
                      <a:pt x="511" y="18"/>
                    </a:cubicBezTo>
                    <a:cubicBezTo>
                      <a:pt x="675" y="72"/>
                      <a:pt x="675" y="72"/>
                      <a:pt x="675" y="72"/>
                    </a:cubicBezTo>
                    <a:cubicBezTo>
                      <a:pt x="675" y="91"/>
                      <a:pt x="675" y="91"/>
                      <a:pt x="675" y="91"/>
                    </a:cubicBezTo>
                    <a:cubicBezTo>
                      <a:pt x="529" y="145"/>
                      <a:pt x="529" y="145"/>
                      <a:pt x="529" y="145"/>
                    </a:cubicBezTo>
                    <a:cubicBezTo>
                      <a:pt x="511" y="164"/>
                      <a:pt x="511" y="182"/>
                      <a:pt x="511" y="182"/>
                    </a:cubicBezTo>
                    <a:cubicBezTo>
                      <a:pt x="511" y="328"/>
                      <a:pt x="511" y="328"/>
                      <a:pt x="511" y="328"/>
                    </a:cubicBezTo>
                    <a:cubicBezTo>
                      <a:pt x="511" y="346"/>
                      <a:pt x="492" y="364"/>
                      <a:pt x="474" y="364"/>
                    </a:cubicBezTo>
                    <a:cubicBezTo>
                      <a:pt x="383" y="364"/>
                      <a:pt x="383" y="364"/>
                      <a:pt x="383" y="364"/>
                    </a:cubicBezTo>
                    <a:cubicBezTo>
                      <a:pt x="365" y="364"/>
                      <a:pt x="347" y="364"/>
                      <a:pt x="328" y="364"/>
                    </a:cubicBezTo>
                    <a:cubicBezTo>
                      <a:pt x="18" y="364"/>
                      <a:pt x="18" y="364"/>
                      <a:pt x="18" y="364"/>
                    </a:cubicBezTo>
                    <a:cubicBezTo>
                      <a:pt x="18" y="364"/>
                      <a:pt x="0" y="346"/>
                      <a:pt x="0" y="328"/>
                    </a:cubicBezTo>
                    <a:lnTo>
                      <a:pt x="0" y="109"/>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96" name="Shape 2296"/>
              <p:cNvSpPr/>
              <p:nvPr/>
            </p:nvSpPr>
            <p:spPr>
              <a:xfrm>
                <a:off x="5346700" y="2805113"/>
                <a:ext cx="125412" cy="171450"/>
              </a:xfrm>
              <a:custGeom>
                <a:pathLst>
                  <a:path extrusionOk="0" h="475" w="348">
                    <a:moveTo>
                      <a:pt x="0" y="237"/>
                    </a:moveTo>
                    <a:lnTo>
                      <a:pt x="0" y="237"/>
                    </a:lnTo>
                    <a:cubicBezTo>
                      <a:pt x="0" y="346"/>
                      <a:pt x="92" y="474"/>
                      <a:pt x="165" y="474"/>
                    </a:cubicBezTo>
                    <a:cubicBezTo>
                      <a:pt x="256" y="474"/>
                      <a:pt x="347" y="346"/>
                      <a:pt x="347" y="237"/>
                    </a:cubicBezTo>
                    <a:cubicBezTo>
                      <a:pt x="347" y="91"/>
                      <a:pt x="310" y="0"/>
                      <a:pt x="165" y="18"/>
                    </a:cubicBezTo>
                    <a:cubicBezTo>
                      <a:pt x="19" y="18"/>
                      <a:pt x="0" y="91"/>
                      <a:pt x="0" y="237"/>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97" name="Shape 2297"/>
              <p:cNvSpPr/>
              <p:nvPr/>
            </p:nvSpPr>
            <p:spPr>
              <a:xfrm>
                <a:off x="5491162" y="2995613"/>
                <a:ext cx="414337" cy="223836"/>
              </a:xfrm>
              <a:custGeom>
                <a:pathLst>
                  <a:path extrusionOk="0" h="622" w="1150">
                    <a:moveTo>
                      <a:pt x="821" y="19"/>
                    </a:moveTo>
                    <a:lnTo>
                      <a:pt x="821" y="19"/>
                    </a:lnTo>
                    <a:cubicBezTo>
                      <a:pt x="803" y="0"/>
                      <a:pt x="766" y="19"/>
                      <a:pt x="766" y="37"/>
                    </a:cubicBezTo>
                    <a:cubicBezTo>
                      <a:pt x="602" y="256"/>
                      <a:pt x="602" y="256"/>
                      <a:pt x="602" y="256"/>
                    </a:cubicBezTo>
                    <a:cubicBezTo>
                      <a:pt x="602" y="274"/>
                      <a:pt x="566" y="274"/>
                      <a:pt x="566" y="256"/>
                    </a:cubicBezTo>
                    <a:cubicBezTo>
                      <a:pt x="401" y="37"/>
                      <a:pt x="401" y="37"/>
                      <a:pt x="401" y="37"/>
                    </a:cubicBezTo>
                    <a:cubicBezTo>
                      <a:pt x="383" y="19"/>
                      <a:pt x="365" y="0"/>
                      <a:pt x="347" y="19"/>
                    </a:cubicBezTo>
                    <a:cubicBezTo>
                      <a:pt x="55" y="128"/>
                      <a:pt x="55" y="128"/>
                      <a:pt x="55" y="128"/>
                    </a:cubicBezTo>
                    <a:cubicBezTo>
                      <a:pt x="36" y="146"/>
                      <a:pt x="18" y="165"/>
                      <a:pt x="18" y="183"/>
                    </a:cubicBezTo>
                    <a:cubicBezTo>
                      <a:pt x="0" y="566"/>
                      <a:pt x="0" y="566"/>
                      <a:pt x="0" y="566"/>
                    </a:cubicBezTo>
                    <a:cubicBezTo>
                      <a:pt x="0" y="603"/>
                      <a:pt x="18" y="621"/>
                      <a:pt x="36" y="621"/>
                    </a:cubicBezTo>
                    <a:cubicBezTo>
                      <a:pt x="547" y="621"/>
                      <a:pt x="547" y="621"/>
                      <a:pt x="547" y="621"/>
                    </a:cubicBezTo>
                    <a:cubicBezTo>
                      <a:pt x="566" y="621"/>
                      <a:pt x="602" y="621"/>
                      <a:pt x="620" y="621"/>
                    </a:cubicBezTo>
                    <a:cubicBezTo>
                      <a:pt x="1113" y="621"/>
                      <a:pt x="1113" y="621"/>
                      <a:pt x="1113" y="621"/>
                    </a:cubicBezTo>
                    <a:cubicBezTo>
                      <a:pt x="1131" y="621"/>
                      <a:pt x="1149" y="603"/>
                      <a:pt x="1149" y="566"/>
                    </a:cubicBezTo>
                    <a:cubicBezTo>
                      <a:pt x="1149" y="183"/>
                      <a:pt x="1149" y="183"/>
                      <a:pt x="1149" y="183"/>
                    </a:cubicBezTo>
                    <a:cubicBezTo>
                      <a:pt x="1149" y="165"/>
                      <a:pt x="1131" y="146"/>
                      <a:pt x="1113" y="128"/>
                    </a:cubicBezTo>
                    <a:lnTo>
                      <a:pt x="821" y="19"/>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298" name="Shape 2298"/>
              <p:cNvSpPr/>
              <p:nvPr/>
            </p:nvSpPr>
            <p:spPr>
              <a:xfrm>
                <a:off x="5597525" y="2733675"/>
                <a:ext cx="204788" cy="269874"/>
              </a:xfrm>
              <a:custGeom>
                <a:pathLst>
                  <a:path extrusionOk="0" h="749" w="567">
                    <a:moveTo>
                      <a:pt x="566" y="365"/>
                    </a:moveTo>
                    <a:lnTo>
                      <a:pt x="566" y="365"/>
                    </a:lnTo>
                    <a:cubicBezTo>
                      <a:pt x="566" y="547"/>
                      <a:pt x="420" y="748"/>
                      <a:pt x="292" y="748"/>
                    </a:cubicBezTo>
                    <a:cubicBezTo>
                      <a:pt x="146" y="748"/>
                      <a:pt x="0" y="547"/>
                      <a:pt x="0" y="365"/>
                    </a:cubicBezTo>
                    <a:cubicBezTo>
                      <a:pt x="0" y="146"/>
                      <a:pt x="55" y="0"/>
                      <a:pt x="292" y="0"/>
                    </a:cubicBezTo>
                    <a:cubicBezTo>
                      <a:pt x="529" y="0"/>
                      <a:pt x="566" y="146"/>
                      <a:pt x="566" y="365"/>
                    </a:cubicBez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grpSp>
        <p:nvGrpSpPr>
          <p:cNvPr id="2299" name="Shape 2299"/>
          <p:cNvGrpSpPr/>
          <p:nvPr/>
        </p:nvGrpSpPr>
        <p:grpSpPr>
          <a:xfrm>
            <a:off x="4131401" y="5273542"/>
            <a:ext cx="828935" cy="833704"/>
            <a:chOff x="4106001" y="5273542"/>
            <a:chExt cx="828935" cy="833704"/>
          </a:xfrm>
        </p:grpSpPr>
        <p:sp>
          <p:nvSpPr>
            <p:cNvPr id="2300" name="Shape 2300"/>
            <p:cNvSpPr/>
            <p:nvPr/>
          </p:nvSpPr>
          <p:spPr>
            <a:xfrm>
              <a:off x="4106001" y="5273542"/>
              <a:ext cx="828935" cy="833704"/>
            </a:xfrm>
            <a:custGeom>
              <a:pathLst>
                <a:path extrusionOk="0" h="3084" w="3065">
                  <a:moveTo>
                    <a:pt x="3064" y="1551"/>
                  </a:moveTo>
                  <a:lnTo>
                    <a:pt x="3064" y="1551"/>
                  </a:lnTo>
                  <a:cubicBezTo>
                    <a:pt x="3064" y="2390"/>
                    <a:pt x="2390" y="3083"/>
                    <a:pt x="1532" y="3083"/>
                  </a:cubicBezTo>
                  <a:cubicBezTo>
                    <a:pt x="693" y="3083"/>
                    <a:pt x="0" y="2390"/>
                    <a:pt x="0" y="1551"/>
                  </a:cubicBezTo>
                  <a:cubicBezTo>
                    <a:pt x="0" y="694"/>
                    <a:pt x="693" y="0"/>
                    <a:pt x="1532" y="0"/>
                  </a:cubicBezTo>
                  <a:cubicBezTo>
                    <a:pt x="2390" y="0"/>
                    <a:pt x="3064" y="694"/>
                    <a:pt x="3064" y="1551"/>
                  </a:cubicBezTo>
                </a:path>
              </a:pathLst>
            </a:custGeom>
            <a:solidFill>
              <a:srgbClr val="418FDE"/>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grpSp>
          <p:nvGrpSpPr>
            <p:cNvPr id="2301" name="Shape 2301"/>
            <p:cNvGrpSpPr/>
            <p:nvPr/>
          </p:nvGrpSpPr>
          <p:grpSpPr>
            <a:xfrm>
              <a:off x="4397024" y="5436942"/>
              <a:ext cx="251662" cy="508094"/>
              <a:chOff x="1789113" y="2635250"/>
              <a:chExt cx="334962" cy="676274"/>
            </a:xfrm>
          </p:grpSpPr>
          <p:sp>
            <p:nvSpPr>
              <p:cNvPr id="2302" name="Shape 2302"/>
              <p:cNvSpPr/>
              <p:nvPr/>
            </p:nvSpPr>
            <p:spPr>
              <a:xfrm>
                <a:off x="1925638" y="3238500"/>
                <a:ext cx="52386" cy="52388"/>
              </a:xfrm>
              <a:custGeom>
                <a:pathLst>
                  <a:path extrusionOk="0" h="147" w="147">
                    <a:moveTo>
                      <a:pt x="146" y="73"/>
                    </a:moveTo>
                    <a:lnTo>
                      <a:pt x="146" y="73"/>
                    </a:lnTo>
                    <a:cubicBezTo>
                      <a:pt x="146" y="109"/>
                      <a:pt x="110" y="146"/>
                      <a:pt x="73" y="146"/>
                    </a:cubicBezTo>
                    <a:cubicBezTo>
                      <a:pt x="37" y="146"/>
                      <a:pt x="0" y="109"/>
                      <a:pt x="0" y="73"/>
                    </a:cubicBezTo>
                    <a:cubicBezTo>
                      <a:pt x="0" y="36"/>
                      <a:pt x="37" y="0"/>
                      <a:pt x="73" y="0"/>
                    </a:cubicBezTo>
                    <a:cubicBezTo>
                      <a:pt x="110" y="0"/>
                      <a:pt x="146" y="36"/>
                      <a:pt x="146" y="73"/>
                    </a:cubicBezTo>
                  </a:path>
                </a:pathLst>
              </a:custGeom>
              <a:solidFill>
                <a:srgbClr val="63B5E5"/>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03" name="Shape 2303"/>
              <p:cNvSpPr/>
              <p:nvPr/>
            </p:nvSpPr>
            <p:spPr>
              <a:xfrm>
                <a:off x="1925638" y="2673350"/>
                <a:ext cx="52386" cy="6349"/>
              </a:xfrm>
              <a:custGeom>
                <a:pathLst>
                  <a:path extrusionOk="0" h="19" w="147">
                    <a:moveTo>
                      <a:pt x="146" y="0"/>
                    </a:moveTo>
                    <a:lnTo>
                      <a:pt x="146" y="0"/>
                    </a:lnTo>
                    <a:cubicBezTo>
                      <a:pt x="146" y="18"/>
                      <a:pt x="146" y="18"/>
                      <a:pt x="146" y="18"/>
                    </a:cubicBezTo>
                    <a:cubicBezTo>
                      <a:pt x="0" y="18"/>
                      <a:pt x="0" y="18"/>
                      <a:pt x="0" y="18"/>
                    </a:cubicBezTo>
                    <a:cubicBezTo>
                      <a:pt x="0" y="18"/>
                      <a:pt x="0" y="18"/>
                      <a:pt x="0" y="0"/>
                    </a:cubicBezTo>
                    <a:lnTo>
                      <a:pt x="0" y="0"/>
                    </a:lnTo>
                    <a:lnTo>
                      <a:pt x="0" y="0"/>
                    </a:lnTo>
                    <a:cubicBezTo>
                      <a:pt x="146" y="0"/>
                      <a:pt x="146" y="0"/>
                      <a:pt x="146" y="0"/>
                    </a:cubicBezTo>
                  </a:path>
                </a:pathLst>
              </a:custGeom>
              <a:solidFill>
                <a:srgbClr val="63B5E5"/>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04" name="Shape 2304"/>
              <p:cNvSpPr/>
              <p:nvPr/>
            </p:nvSpPr>
            <p:spPr>
              <a:xfrm>
                <a:off x="1906588" y="2825750"/>
                <a:ext cx="66674" cy="315912"/>
              </a:xfrm>
              <a:custGeom>
                <a:pathLst>
                  <a:path extrusionOk="0" h="876" w="184">
                    <a:moveTo>
                      <a:pt x="165" y="0"/>
                    </a:moveTo>
                    <a:lnTo>
                      <a:pt x="165" y="0"/>
                    </a:lnTo>
                    <a:lnTo>
                      <a:pt x="165" y="0"/>
                    </a:lnTo>
                    <a:lnTo>
                      <a:pt x="165" y="0"/>
                    </a:lnTo>
                    <a:cubicBezTo>
                      <a:pt x="128" y="0"/>
                      <a:pt x="128" y="0"/>
                      <a:pt x="128" y="0"/>
                    </a:cubicBezTo>
                    <a:cubicBezTo>
                      <a:pt x="0" y="91"/>
                      <a:pt x="0" y="91"/>
                      <a:pt x="0" y="91"/>
                    </a:cubicBezTo>
                    <a:cubicBezTo>
                      <a:pt x="0" y="164"/>
                      <a:pt x="0" y="164"/>
                      <a:pt x="0" y="164"/>
                    </a:cubicBezTo>
                    <a:cubicBezTo>
                      <a:pt x="110" y="91"/>
                      <a:pt x="110" y="91"/>
                      <a:pt x="110" y="91"/>
                    </a:cubicBezTo>
                    <a:cubicBezTo>
                      <a:pt x="110" y="875"/>
                      <a:pt x="110" y="875"/>
                      <a:pt x="110" y="875"/>
                    </a:cubicBezTo>
                    <a:cubicBezTo>
                      <a:pt x="146" y="875"/>
                      <a:pt x="146" y="875"/>
                      <a:pt x="146" y="875"/>
                    </a:cubicBezTo>
                    <a:cubicBezTo>
                      <a:pt x="165" y="875"/>
                      <a:pt x="183" y="857"/>
                      <a:pt x="183" y="820"/>
                    </a:cubicBezTo>
                    <a:cubicBezTo>
                      <a:pt x="183" y="0"/>
                      <a:pt x="183" y="0"/>
                      <a:pt x="183" y="0"/>
                    </a:cubicBezTo>
                    <a:lnTo>
                      <a:pt x="165" y="0"/>
                    </a:lnTo>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05" name="Shape 2305"/>
              <p:cNvSpPr/>
              <p:nvPr/>
            </p:nvSpPr>
            <p:spPr>
              <a:xfrm>
                <a:off x="1789113" y="2635250"/>
                <a:ext cx="334962" cy="676274"/>
              </a:xfrm>
              <a:custGeom>
                <a:pathLst>
                  <a:path extrusionOk="0" h="1879" w="932">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FFFFFF"/>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9" name="Shape 2309"/>
        <p:cNvGrpSpPr/>
        <p:nvPr/>
      </p:nvGrpSpPr>
      <p:grpSpPr>
        <a:xfrm>
          <a:off x="0" y="0"/>
          <a:ext cx="0" cy="0"/>
          <a:chOff x="0" y="0"/>
          <a:chExt cx="0" cy="0"/>
        </a:xfrm>
      </p:grpSpPr>
      <p:sp>
        <p:nvSpPr>
          <p:cNvPr id="2310" name="Shape 2310"/>
          <p:cNvSpPr/>
          <p:nvPr/>
        </p:nvSpPr>
        <p:spPr>
          <a:xfrm>
            <a:off x="333397" y="1333500"/>
            <a:ext cx="11855428" cy="650874"/>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311" name="Shape 2311"/>
          <p:cNvSpPr/>
          <p:nvPr/>
        </p:nvSpPr>
        <p:spPr>
          <a:xfrm>
            <a:off x="333397" y="2063750"/>
            <a:ext cx="11855428" cy="4651374"/>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2312" name="Shape 2312"/>
          <p:cNvPicPr preferRelativeResize="0"/>
          <p:nvPr/>
        </p:nvPicPr>
        <p:blipFill rotWithShape="1">
          <a:blip r:embed="rId3">
            <a:alphaModFix/>
          </a:blip>
          <a:srcRect b="0" l="0" r="0" t="0"/>
          <a:stretch/>
        </p:blipFill>
        <p:spPr>
          <a:xfrm>
            <a:off x="782843" y="2766666"/>
            <a:ext cx="446407" cy="412330"/>
          </a:xfrm>
          <a:prstGeom prst="rect">
            <a:avLst/>
          </a:prstGeom>
          <a:noFill/>
          <a:ln>
            <a:noFill/>
          </a:ln>
        </p:spPr>
      </p:pic>
      <p:pic>
        <p:nvPicPr>
          <p:cNvPr id="2313" name="Shape 2313"/>
          <p:cNvPicPr preferRelativeResize="0"/>
          <p:nvPr/>
        </p:nvPicPr>
        <p:blipFill rotWithShape="1">
          <a:blip r:embed="rId4">
            <a:alphaModFix/>
          </a:blip>
          <a:srcRect b="0" l="0" r="0" t="0"/>
          <a:stretch/>
        </p:blipFill>
        <p:spPr>
          <a:xfrm>
            <a:off x="1430376" y="2766666"/>
            <a:ext cx="446407" cy="412330"/>
          </a:xfrm>
          <a:prstGeom prst="rect">
            <a:avLst/>
          </a:prstGeom>
          <a:noFill/>
          <a:ln>
            <a:noFill/>
          </a:ln>
        </p:spPr>
      </p:pic>
      <p:pic>
        <p:nvPicPr>
          <p:cNvPr id="2314" name="Shape 2314"/>
          <p:cNvPicPr preferRelativeResize="0"/>
          <p:nvPr/>
        </p:nvPicPr>
        <p:blipFill rotWithShape="1">
          <a:blip r:embed="rId5">
            <a:alphaModFix/>
          </a:blip>
          <a:srcRect b="0" l="0" r="0" t="0"/>
          <a:stretch/>
        </p:blipFill>
        <p:spPr>
          <a:xfrm>
            <a:off x="2077909" y="2766666"/>
            <a:ext cx="446407" cy="412330"/>
          </a:xfrm>
          <a:prstGeom prst="rect">
            <a:avLst/>
          </a:prstGeom>
          <a:noFill/>
          <a:ln>
            <a:noFill/>
          </a:ln>
        </p:spPr>
      </p:pic>
      <p:pic>
        <p:nvPicPr>
          <p:cNvPr id="2315" name="Shape 2315"/>
          <p:cNvPicPr preferRelativeResize="0"/>
          <p:nvPr/>
        </p:nvPicPr>
        <p:blipFill rotWithShape="1">
          <a:blip r:embed="rId6">
            <a:alphaModFix/>
          </a:blip>
          <a:srcRect b="0" l="0" r="0" t="0"/>
          <a:stretch/>
        </p:blipFill>
        <p:spPr>
          <a:xfrm>
            <a:off x="2725441" y="2766666"/>
            <a:ext cx="446407" cy="412330"/>
          </a:xfrm>
          <a:prstGeom prst="rect">
            <a:avLst/>
          </a:prstGeom>
          <a:noFill/>
          <a:ln>
            <a:noFill/>
          </a:ln>
        </p:spPr>
      </p:pic>
      <p:pic>
        <p:nvPicPr>
          <p:cNvPr id="2316" name="Shape 2316"/>
          <p:cNvPicPr preferRelativeResize="0"/>
          <p:nvPr/>
        </p:nvPicPr>
        <p:blipFill rotWithShape="1">
          <a:blip r:embed="rId7">
            <a:alphaModFix/>
          </a:blip>
          <a:srcRect b="0" l="0" r="0" t="0"/>
          <a:stretch/>
        </p:blipFill>
        <p:spPr>
          <a:xfrm>
            <a:off x="3372973" y="2766666"/>
            <a:ext cx="446407" cy="412330"/>
          </a:xfrm>
          <a:prstGeom prst="rect">
            <a:avLst/>
          </a:prstGeom>
          <a:noFill/>
          <a:ln>
            <a:noFill/>
          </a:ln>
        </p:spPr>
      </p:pic>
      <p:pic>
        <p:nvPicPr>
          <p:cNvPr id="2317" name="Shape 2317"/>
          <p:cNvPicPr preferRelativeResize="0"/>
          <p:nvPr/>
        </p:nvPicPr>
        <p:blipFill rotWithShape="1">
          <a:blip r:embed="rId8">
            <a:alphaModFix/>
          </a:blip>
          <a:srcRect b="0" l="0" r="0" t="0"/>
          <a:stretch/>
        </p:blipFill>
        <p:spPr>
          <a:xfrm>
            <a:off x="778541" y="3399155"/>
            <a:ext cx="446407" cy="412330"/>
          </a:xfrm>
          <a:prstGeom prst="rect">
            <a:avLst/>
          </a:prstGeom>
          <a:noFill/>
          <a:ln>
            <a:noFill/>
          </a:ln>
        </p:spPr>
      </p:pic>
      <p:pic>
        <p:nvPicPr>
          <p:cNvPr id="2318" name="Shape 2318"/>
          <p:cNvPicPr preferRelativeResize="0"/>
          <p:nvPr/>
        </p:nvPicPr>
        <p:blipFill rotWithShape="1">
          <a:blip r:embed="rId9">
            <a:alphaModFix/>
          </a:blip>
          <a:srcRect b="0" l="0" r="0" t="0"/>
          <a:stretch/>
        </p:blipFill>
        <p:spPr>
          <a:xfrm>
            <a:off x="1426075" y="3399155"/>
            <a:ext cx="446407" cy="412330"/>
          </a:xfrm>
          <a:prstGeom prst="rect">
            <a:avLst/>
          </a:prstGeom>
          <a:noFill/>
          <a:ln>
            <a:noFill/>
          </a:ln>
        </p:spPr>
      </p:pic>
      <p:pic>
        <p:nvPicPr>
          <p:cNvPr id="2319" name="Shape 2319"/>
          <p:cNvPicPr preferRelativeResize="0"/>
          <p:nvPr/>
        </p:nvPicPr>
        <p:blipFill rotWithShape="1">
          <a:blip r:embed="rId10">
            <a:alphaModFix/>
          </a:blip>
          <a:srcRect b="0" l="0" r="0" t="0"/>
          <a:stretch/>
        </p:blipFill>
        <p:spPr>
          <a:xfrm>
            <a:off x="2073606" y="3399155"/>
            <a:ext cx="446407" cy="412330"/>
          </a:xfrm>
          <a:prstGeom prst="rect">
            <a:avLst/>
          </a:prstGeom>
          <a:noFill/>
          <a:ln>
            <a:noFill/>
          </a:ln>
        </p:spPr>
      </p:pic>
      <p:pic>
        <p:nvPicPr>
          <p:cNvPr id="2320" name="Shape 2320"/>
          <p:cNvPicPr preferRelativeResize="0"/>
          <p:nvPr/>
        </p:nvPicPr>
        <p:blipFill rotWithShape="1">
          <a:blip r:embed="rId11">
            <a:alphaModFix/>
          </a:blip>
          <a:srcRect b="0" l="0" r="0" t="0"/>
          <a:stretch/>
        </p:blipFill>
        <p:spPr>
          <a:xfrm>
            <a:off x="2721139" y="3399155"/>
            <a:ext cx="446407" cy="412330"/>
          </a:xfrm>
          <a:prstGeom prst="rect">
            <a:avLst/>
          </a:prstGeom>
          <a:noFill/>
          <a:ln>
            <a:noFill/>
          </a:ln>
        </p:spPr>
      </p:pic>
      <p:pic>
        <p:nvPicPr>
          <p:cNvPr id="2321" name="Shape 2321"/>
          <p:cNvPicPr preferRelativeResize="0"/>
          <p:nvPr/>
        </p:nvPicPr>
        <p:blipFill rotWithShape="1">
          <a:blip r:embed="rId12">
            <a:alphaModFix/>
          </a:blip>
          <a:srcRect b="0" l="0" r="0" t="0"/>
          <a:stretch/>
        </p:blipFill>
        <p:spPr>
          <a:xfrm>
            <a:off x="3368669" y="3399155"/>
            <a:ext cx="446407" cy="412330"/>
          </a:xfrm>
          <a:prstGeom prst="rect">
            <a:avLst/>
          </a:prstGeom>
          <a:noFill/>
          <a:ln>
            <a:noFill/>
          </a:ln>
        </p:spPr>
      </p:pic>
      <p:sp>
        <p:nvSpPr>
          <p:cNvPr id="2322" name="Shape 2322"/>
          <p:cNvSpPr txBox="1"/>
          <p:nvPr/>
        </p:nvSpPr>
        <p:spPr>
          <a:xfrm>
            <a:off x="776166" y="2139422"/>
            <a:ext cx="773276" cy="40010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2000" u="none" cap="none" strike="noStrike">
                <a:solidFill>
                  <a:schemeClr val="lt2"/>
                </a:solidFill>
                <a:latin typeface="Arial"/>
                <a:ea typeface="Arial"/>
                <a:cs typeface="Arial"/>
                <a:sym typeface="Arial"/>
              </a:rPr>
              <a:t>Sales</a:t>
            </a:r>
          </a:p>
        </p:txBody>
      </p:sp>
      <p:pic>
        <p:nvPicPr>
          <p:cNvPr id="2323" name="Shape 2323"/>
          <p:cNvPicPr preferRelativeResize="0"/>
          <p:nvPr/>
        </p:nvPicPr>
        <p:blipFill rotWithShape="1">
          <a:blip r:embed="rId13">
            <a:alphaModFix/>
          </a:blip>
          <a:srcRect b="0" l="0" r="0" t="0"/>
          <a:stretch/>
        </p:blipFill>
        <p:spPr>
          <a:xfrm>
            <a:off x="5325103" y="5299578"/>
            <a:ext cx="446407" cy="412329"/>
          </a:xfrm>
          <a:prstGeom prst="rect">
            <a:avLst/>
          </a:prstGeom>
          <a:noFill/>
          <a:ln>
            <a:noFill/>
          </a:ln>
        </p:spPr>
      </p:pic>
      <p:pic>
        <p:nvPicPr>
          <p:cNvPr id="2324" name="Shape 2324"/>
          <p:cNvPicPr preferRelativeResize="0"/>
          <p:nvPr/>
        </p:nvPicPr>
        <p:blipFill rotWithShape="1">
          <a:blip r:embed="rId14">
            <a:alphaModFix/>
          </a:blip>
          <a:srcRect b="0" l="0" r="0" t="0"/>
          <a:stretch/>
        </p:blipFill>
        <p:spPr>
          <a:xfrm>
            <a:off x="5972635" y="5299578"/>
            <a:ext cx="446407" cy="412329"/>
          </a:xfrm>
          <a:prstGeom prst="rect">
            <a:avLst/>
          </a:prstGeom>
          <a:noFill/>
          <a:ln>
            <a:noFill/>
          </a:ln>
        </p:spPr>
      </p:pic>
      <p:sp>
        <p:nvSpPr>
          <p:cNvPr id="2325" name="Shape 2325"/>
          <p:cNvSpPr txBox="1"/>
          <p:nvPr/>
        </p:nvSpPr>
        <p:spPr>
          <a:xfrm>
            <a:off x="4576880" y="4672332"/>
            <a:ext cx="1209035" cy="40010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2000" u="none" cap="none" strike="noStrike">
                <a:solidFill>
                  <a:schemeClr val="lt2"/>
                </a:solidFill>
                <a:latin typeface="Arial"/>
                <a:ea typeface="Arial"/>
                <a:cs typeface="Arial"/>
                <a:sym typeface="Arial"/>
              </a:rPr>
              <a:t>Analytics</a:t>
            </a:r>
          </a:p>
        </p:txBody>
      </p:sp>
      <p:pic>
        <p:nvPicPr>
          <p:cNvPr id="2326" name="Shape 2326"/>
          <p:cNvPicPr preferRelativeResize="0"/>
          <p:nvPr/>
        </p:nvPicPr>
        <p:blipFill rotWithShape="1">
          <a:blip r:embed="rId3">
            <a:alphaModFix/>
          </a:blip>
          <a:srcRect b="0" l="0" r="0" t="0"/>
          <a:stretch/>
        </p:blipFill>
        <p:spPr>
          <a:xfrm>
            <a:off x="4677569" y="2766666"/>
            <a:ext cx="446407" cy="412330"/>
          </a:xfrm>
          <a:prstGeom prst="rect">
            <a:avLst/>
          </a:prstGeom>
          <a:noFill/>
          <a:ln>
            <a:noFill/>
          </a:ln>
        </p:spPr>
      </p:pic>
      <p:pic>
        <p:nvPicPr>
          <p:cNvPr id="2327" name="Shape 2327"/>
          <p:cNvPicPr preferRelativeResize="0"/>
          <p:nvPr/>
        </p:nvPicPr>
        <p:blipFill rotWithShape="1">
          <a:blip r:embed="rId5">
            <a:alphaModFix/>
          </a:blip>
          <a:srcRect b="0" l="0" r="0" t="0"/>
          <a:stretch/>
        </p:blipFill>
        <p:spPr>
          <a:xfrm>
            <a:off x="5320800" y="2766666"/>
            <a:ext cx="446407" cy="412330"/>
          </a:xfrm>
          <a:prstGeom prst="rect">
            <a:avLst/>
          </a:prstGeom>
          <a:noFill/>
          <a:ln>
            <a:noFill/>
          </a:ln>
        </p:spPr>
      </p:pic>
      <p:pic>
        <p:nvPicPr>
          <p:cNvPr id="2328" name="Shape 2328"/>
          <p:cNvPicPr preferRelativeResize="0"/>
          <p:nvPr/>
        </p:nvPicPr>
        <p:blipFill rotWithShape="1">
          <a:blip r:embed="rId6">
            <a:alphaModFix/>
          </a:blip>
          <a:srcRect b="0" l="0" r="0" t="0"/>
          <a:stretch/>
        </p:blipFill>
        <p:spPr>
          <a:xfrm>
            <a:off x="5968332" y="2766666"/>
            <a:ext cx="446407" cy="412330"/>
          </a:xfrm>
          <a:prstGeom prst="rect">
            <a:avLst/>
          </a:prstGeom>
          <a:noFill/>
          <a:ln>
            <a:noFill/>
          </a:ln>
        </p:spPr>
      </p:pic>
      <p:pic>
        <p:nvPicPr>
          <p:cNvPr id="2329" name="Shape 2329"/>
          <p:cNvPicPr preferRelativeResize="0"/>
          <p:nvPr/>
        </p:nvPicPr>
        <p:blipFill rotWithShape="1">
          <a:blip r:embed="rId7">
            <a:alphaModFix/>
          </a:blip>
          <a:srcRect b="0" l="0" r="0" t="0"/>
          <a:stretch/>
        </p:blipFill>
        <p:spPr>
          <a:xfrm>
            <a:off x="6615864" y="2766666"/>
            <a:ext cx="446407" cy="412330"/>
          </a:xfrm>
          <a:prstGeom prst="rect">
            <a:avLst/>
          </a:prstGeom>
          <a:noFill/>
          <a:ln>
            <a:noFill/>
          </a:ln>
        </p:spPr>
      </p:pic>
      <p:pic>
        <p:nvPicPr>
          <p:cNvPr id="2330" name="Shape 2330"/>
          <p:cNvPicPr preferRelativeResize="0"/>
          <p:nvPr/>
        </p:nvPicPr>
        <p:blipFill rotWithShape="1">
          <a:blip r:embed="rId15">
            <a:alphaModFix/>
          </a:blip>
          <a:srcRect b="0" l="0" r="0" t="0"/>
          <a:stretch/>
        </p:blipFill>
        <p:spPr>
          <a:xfrm>
            <a:off x="4673267" y="3399157"/>
            <a:ext cx="446407" cy="412329"/>
          </a:xfrm>
          <a:prstGeom prst="rect">
            <a:avLst/>
          </a:prstGeom>
          <a:noFill/>
          <a:ln>
            <a:noFill/>
          </a:ln>
        </p:spPr>
      </p:pic>
      <p:pic>
        <p:nvPicPr>
          <p:cNvPr id="2331" name="Shape 2331"/>
          <p:cNvPicPr preferRelativeResize="0"/>
          <p:nvPr/>
        </p:nvPicPr>
        <p:blipFill rotWithShape="1">
          <a:blip r:embed="rId16">
            <a:alphaModFix/>
          </a:blip>
          <a:srcRect b="0" l="0" r="0" t="0"/>
          <a:stretch/>
        </p:blipFill>
        <p:spPr>
          <a:xfrm>
            <a:off x="5320800" y="3399157"/>
            <a:ext cx="446407" cy="412329"/>
          </a:xfrm>
          <a:prstGeom prst="rect">
            <a:avLst/>
          </a:prstGeom>
          <a:noFill/>
          <a:ln>
            <a:noFill/>
          </a:ln>
        </p:spPr>
      </p:pic>
      <p:pic>
        <p:nvPicPr>
          <p:cNvPr id="2332" name="Shape 2332"/>
          <p:cNvPicPr preferRelativeResize="0"/>
          <p:nvPr/>
        </p:nvPicPr>
        <p:blipFill rotWithShape="1">
          <a:blip r:embed="rId17">
            <a:alphaModFix/>
          </a:blip>
          <a:srcRect b="0" l="0" r="0" t="0"/>
          <a:stretch/>
        </p:blipFill>
        <p:spPr>
          <a:xfrm>
            <a:off x="5968332" y="3399157"/>
            <a:ext cx="446407" cy="412329"/>
          </a:xfrm>
          <a:prstGeom prst="rect">
            <a:avLst/>
          </a:prstGeom>
          <a:noFill/>
          <a:ln>
            <a:noFill/>
          </a:ln>
        </p:spPr>
      </p:pic>
      <p:pic>
        <p:nvPicPr>
          <p:cNvPr id="2333" name="Shape 2333"/>
          <p:cNvPicPr preferRelativeResize="0"/>
          <p:nvPr/>
        </p:nvPicPr>
        <p:blipFill rotWithShape="1">
          <a:blip r:embed="rId18">
            <a:alphaModFix/>
          </a:blip>
          <a:srcRect b="0" l="0" r="0" t="0"/>
          <a:stretch/>
        </p:blipFill>
        <p:spPr>
          <a:xfrm>
            <a:off x="6615864" y="3399157"/>
            <a:ext cx="446407" cy="412329"/>
          </a:xfrm>
          <a:prstGeom prst="rect">
            <a:avLst/>
          </a:prstGeom>
          <a:noFill/>
          <a:ln>
            <a:noFill/>
          </a:ln>
        </p:spPr>
      </p:pic>
      <p:pic>
        <p:nvPicPr>
          <p:cNvPr id="2334" name="Shape 2334"/>
          <p:cNvPicPr preferRelativeResize="0"/>
          <p:nvPr/>
        </p:nvPicPr>
        <p:blipFill rotWithShape="1">
          <a:blip r:embed="rId19">
            <a:alphaModFix/>
          </a:blip>
          <a:srcRect b="0" l="0" r="0" t="0"/>
          <a:stretch/>
        </p:blipFill>
        <p:spPr>
          <a:xfrm>
            <a:off x="7263396" y="3399157"/>
            <a:ext cx="446407" cy="412329"/>
          </a:xfrm>
          <a:prstGeom prst="rect">
            <a:avLst/>
          </a:prstGeom>
          <a:noFill/>
          <a:ln>
            <a:noFill/>
          </a:ln>
        </p:spPr>
      </p:pic>
      <p:sp>
        <p:nvSpPr>
          <p:cNvPr id="2335" name="Shape 2335"/>
          <p:cNvSpPr txBox="1"/>
          <p:nvPr/>
        </p:nvSpPr>
        <p:spPr>
          <a:xfrm>
            <a:off x="4579821" y="2139422"/>
            <a:ext cx="1012964" cy="40010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2000" u="none" cap="none" strike="noStrike">
                <a:solidFill>
                  <a:schemeClr val="lt2"/>
                </a:solidFill>
                <a:latin typeface="Arial"/>
                <a:ea typeface="Arial"/>
                <a:cs typeface="Arial"/>
                <a:sym typeface="Arial"/>
              </a:rPr>
              <a:t>Service</a:t>
            </a:r>
          </a:p>
        </p:txBody>
      </p:sp>
      <p:pic>
        <p:nvPicPr>
          <p:cNvPr id="2336" name="Shape 2336"/>
          <p:cNvPicPr preferRelativeResize="0"/>
          <p:nvPr/>
        </p:nvPicPr>
        <p:blipFill rotWithShape="1">
          <a:blip r:embed="rId8">
            <a:alphaModFix/>
          </a:blip>
          <a:srcRect b="0" l="0" r="0" t="0"/>
          <a:stretch/>
        </p:blipFill>
        <p:spPr>
          <a:xfrm>
            <a:off x="7263396" y="2766666"/>
            <a:ext cx="446407" cy="412330"/>
          </a:xfrm>
          <a:prstGeom prst="rect">
            <a:avLst/>
          </a:prstGeom>
          <a:noFill/>
          <a:ln>
            <a:noFill/>
          </a:ln>
        </p:spPr>
      </p:pic>
      <p:pic>
        <p:nvPicPr>
          <p:cNvPr id="2337" name="Shape 2337"/>
          <p:cNvPicPr preferRelativeResize="0"/>
          <p:nvPr/>
        </p:nvPicPr>
        <p:blipFill rotWithShape="1">
          <a:blip r:embed="rId9">
            <a:alphaModFix/>
          </a:blip>
          <a:srcRect b="0" l="0" r="0" t="0"/>
          <a:stretch/>
        </p:blipFill>
        <p:spPr>
          <a:xfrm>
            <a:off x="5968332" y="4035273"/>
            <a:ext cx="446407" cy="412330"/>
          </a:xfrm>
          <a:prstGeom prst="rect">
            <a:avLst/>
          </a:prstGeom>
          <a:noFill/>
          <a:ln>
            <a:noFill/>
          </a:ln>
        </p:spPr>
      </p:pic>
      <p:pic>
        <p:nvPicPr>
          <p:cNvPr id="2338" name="Shape 2338"/>
          <p:cNvPicPr preferRelativeResize="0"/>
          <p:nvPr/>
        </p:nvPicPr>
        <p:blipFill rotWithShape="1">
          <a:blip r:embed="rId20">
            <a:alphaModFix/>
          </a:blip>
          <a:srcRect b="0" l="0" r="0" t="0"/>
          <a:stretch/>
        </p:blipFill>
        <p:spPr>
          <a:xfrm>
            <a:off x="6604975" y="4035273"/>
            <a:ext cx="446405" cy="412329"/>
          </a:xfrm>
          <a:prstGeom prst="rect">
            <a:avLst/>
          </a:prstGeom>
          <a:noFill/>
          <a:ln>
            <a:noFill/>
          </a:ln>
        </p:spPr>
      </p:pic>
      <p:pic>
        <p:nvPicPr>
          <p:cNvPr id="2339" name="Shape 2339"/>
          <p:cNvPicPr preferRelativeResize="0"/>
          <p:nvPr/>
        </p:nvPicPr>
        <p:blipFill rotWithShape="1">
          <a:blip r:embed="rId12">
            <a:alphaModFix/>
          </a:blip>
          <a:srcRect b="0" l="0" r="0" t="0"/>
          <a:stretch/>
        </p:blipFill>
        <p:spPr>
          <a:xfrm>
            <a:off x="4674350" y="4035271"/>
            <a:ext cx="446407" cy="412330"/>
          </a:xfrm>
          <a:prstGeom prst="rect">
            <a:avLst/>
          </a:prstGeom>
          <a:noFill/>
          <a:ln>
            <a:noFill/>
          </a:ln>
        </p:spPr>
      </p:pic>
      <p:pic>
        <p:nvPicPr>
          <p:cNvPr id="2340" name="Shape 2340"/>
          <p:cNvPicPr preferRelativeResize="0"/>
          <p:nvPr/>
        </p:nvPicPr>
        <p:blipFill rotWithShape="1">
          <a:blip r:embed="rId10">
            <a:alphaModFix/>
          </a:blip>
          <a:srcRect b="0" l="0" r="0" t="0"/>
          <a:stretch/>
        </p:blipFill>
        <p:spPr>
          <a:xfrm>
            <a:off x="5309912" y="4035273"/>
            <a:ext cx="446407" cy="412330"/>
          </a:xfrm>
          <a:prstGeom prst="rect">
            <a:avLst/>
          </a:prstGeom>
          <a:noFill/>
          <a:ln>
            <a:noFill/>
          </a:ln>
        </p:spPr>
      </p:pic>
      <p:pic>
        <p:nvPicPr>
          <p:cNvPr id="2341" name="Shape 2341"/>
          <p:cNvPicPr preferRelativeResize="0"/>
          <p:nvPr/>
        </p:nvPicPr>
        <p:blipFill rotWithShape="1">
          <a:blip r:embed="rId4">
            <a:alphaModFix/>
          </a:blip>
          <a:srcRect b="0" l="0" r="0" t="0"/>
          <a:stretch/>
        </p:blipFill>
        <p:spPr>
          <a:xfrm>
            <a:off x="8494450" y="2766666"/>
            <a:ext cx="446407" cy="412330"/>
          </a:xfrm>
          <a:prstGeom prst="rect">
            <a:avLst/>
          </a:prstGeom>
          <a:noFill/>
          <a:ln>
            <a:noFill/>
          </a:ln>
        </p:spPr>
      </p:pic>
      <p:pic>
        <p:nvPicPr>
          <p:cNvPr id="2342" name="Shape 2342"/>
          <p:cNvPicPr preferRelativeResize="0"/>
          <p:nvPr/>
        </p:nvPicPr>
        <p:blipFill rotWithShape="1">
          <a:blip r:embed="rId5">
            <a:alphaModFix/>
          </a:blip>
          <a:srcRect b="0" l="0" r="0" t="0"/>
          <a:stretch/>
        </p:blipFill>
        <p:spPr>
          <a:xfrm>
            <a:off x="10403028" y="2766666"/>
            <a:ext cx="446407" cy="412330"/>
          </a:xfrm>
          <a:prstGeom prst="rect">
            <a:avLst/>
          </a:prstGeom>
          <a:noFill/>
          <a:ln>
            <a:noFill/>
          </a:ln>
        </p:spPr>
      </p:pic>
      <p:pic>
        <p:nvPicPr>
          <p:cNvPr id="2343" name="Shape 2343"/>
          <p:cNvPicPr preferRelativeResize="0"/>
          <p:nvPr/>
        </p:nvPicPr>
        <p:blipFill rotWithShape="1">
          <a:blip r:embed="rId21">
            <a:alphaModFix/>
          </a:blip>
          <a:srcRect b="0" l="0" r="0" t="0"/>
          <a:stretch/>
        </p:blipFill>
        <p:spPr>
          <a:xfrm>
            <a:off x="9148570" y="3399155"/>
            <a:ext cx="446407" cy="412329"/>
          </a:xfrm>
          <a:prstGeom prst="rect">
            <a:avLst/>
          </a:prstGeom>
          <a:noFill/>
          <a:ln>
            <a:noFill/>
          </a:ln>
        </p:spPr>
      </p:pic>
      <p:pic>
        <p:nvPicPr>
          <p:cNvPr id="2344" name="Shape 2344"/>
          <p:cNvPicPr preferRelativeResize="0"/>
          <p:nvPr/>
        </p:nvPicPr>
        <p:blipFill rotWithShape="1">
          <a:blip r:embed="rId22">
            <a:alphaModFix/>
          </a:blip>
          <a:srcRect b="0" l="0" r="0" t="0"/>
          <a:stretch/>
        </p:blipFill>
        <p:spPr>
          <a:xfrm>
            <a:off x="9796100" y="3399155"/>
            <a:ext cx="446407" cy="412329"/>
          </a:xfrm>
          <a:prstGeom prst="rect">
            <a:avLst/>
          </a:prstGeom>
          <a:noFill/>
          <a:ln>
            <a:noFill/>
          </a:ln>
        </p:spPr>
      </p:pic>
      <p:pic>
        <p:nvPicPr>
          <p:cNvPr id="2345" name="Shape 2345"/>
          <p:cNvPicPr preferRelativeResize="0"/>
          <p:nvPr/>
        </p:nvPicPr>
        <p:blipFill rotWithShape="1">
          <a:blip r:embed="rId23">
            <a:alphaModFix/>
          </a:blip>
          <a:srcRect b="0" l="0" r="0" t="0"/>
          <a:stretch/>
        </p:blipFill>
        <p:spPr>
          <a:xfrm>
            <a:off x="10443634" y="3399155"/>
            <a:ext cx="446407" cy="412329"/>
          </a:xfrm>
          <a:prstGeom prst="rect">
            <a:avLst/>
          </a:prstGeom>
          <a:noFill/>
          <a:ln>
            <a:noFill/>
          </a:ln>
        </p:spPr>
      </p:pic>
      <p:sp>
        <p:nvSpPr>
          <p:cNvPr id="2346" name="Shape 2346"/>
          <p:cNvSpPr txBox="1"/>
          <p:nvPr/>
        </p:nvSpPr>
        <p:spPr>
          <a:xfrm>
            <a:off x="8500625" y="2139422"/>
            <a:ext cx="1351652" cy="400109"/>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2000" u="none" cap="none" strike="noStrike">
                <a:solidFill>
                  <a:schemeClr val="lt2"/>
                </a:solidFill>
                <a:latin typeface="Arial"/>
                <a:ea typeface="Arial"/>
                <a:cs typeface="Arial"/>
                <a:sym typeface="Arial"/>
              </a:rPr>
              <a:t>Marketing</a:t>
            </a:r>
          </a:p>
        </p:txBody>
      </p:sp>
      <p:pic>
        <p:nvPicPr>
          <p:cNvPr id="2347" name="Shape 2347"/>
          <p:cNvPicPr preferRelativeResize="0"/>
          <p:nvPr/>
        </p:nvPicPr>
        <p:blipFill rotWithShape="1">
          <a:blip r:embed="rId24">
            <a:alphaModFix/>
          </a:blip>
          <a:srcRect b="0" l="0" r="0" t="0"/>
          <a:stretch/>
        </p:blipFill>
        <p:spPr>
          <a:xfrm>
            <a:off x="8505339" y="3413944"/>
            <a:ext cx="446400" cy="412200"/>
          </a:xfrm>
          <a:prstGeom prst="rect">
            <a:avLst/>
          </a:prstGeom>
          <a:noFill/>
          <a:ln>
            <a:noFill/>
          </a:ln>
        </p:spPr>
      </p:pic>
      <p:pic>
        <p:nvPicPr>
          <p:cNvPr id="2348" name="Shape 2348"/>
          <p:cNvPicPr preferRelativeResize="0"/>
          <p:nvPr/>
        </p:nvPicPr>
        <p:blipFill rotWithShape="1">
          <a:blip r:embed="rId8">
            <a:alphaModFix/>
          </a:blip>
          <a:srcRect b="0" l="0" r="0" t="0"/>
          <a:stretch/>
        </p:blipFill>
        <p:spPr>
          <a:xfrm>
            <a:off x="9160540" y="2766666"/>
            <a:ext cx="446407" cy="412330"/>
          </a:xfrm>
          <a:prstGeom prst="rect">
            <a:avLst/>
          </a:prstGeom>
          <a:noFill/>
          <a:ln>
            <a:noFill/>
          </a:ln>
        </p:spPr>
      </p:pic>
      <p:pic>
        <p:nvPicPr>
          <p:cNvPr id="2349" name="Shape 2349"/>
          <p:cNvPicPr preferRelativeResize="0"/>
          <p:nvPr/>
        </p:nvPicPr>
        <p:blipFill rotWithShape="1">
          <a:blip r:embed="rId11">
            <a:alphaModFix/>
          </a:blip>
          <a:srcRect b="0" l="0" r="0" t="0"/>
          <a:stretch/>
        </p:blipFill>
        <p:spPr>
          <a:xfrm>
            <a:off x="11090896" y="2751878"/>
            <a:ext cx="446407" cy="412330"/>
          </a:xfrm>
          <a:prstGeom prst="rect">
            <a:avLst/>
          </a:prstGeom>
          <a:noFill/>
          <a:ln>
            <a:noFill/>
          </a:ln>
        </p:spPr>
      </p:pic>
      <p:pic>
        <p:nvPicPr>
          <p:cNvPr id="2350" name="Shape 2350"/>
          <p:cNvPicPr preferRelativeResize="0"/>
          <p:nvPr/>
        </p:nvPicPr>
        <p:blipFill rotWithShape="1">
          <a:blip r:embed="rId7">
            <a:alphaModFix/>
          </a:blip>
          <a:srcRect b="0" l="0" r="0" t="0"/>
          <a:stretch/>
        </p:blipFill>
        <p:spPr>
          <a:xfrm>
            <a:off x="9756307" y="2766666"/>
            <a:ext cx="446407" cy="412330"/>
          </a:xfrm>
          <a:prstGeom prst="rect">
            <a:avLst/>
          </a:prstGeom>
          <a:noFill/>
          <a:ln>
            <a:noFill/>
          </a:ln>
        </p:spPr>
      </p:pic>
      <p:pic>
        <p:nvPicPr>
          <p:cNvPr id="2351" name="Shape 2351"/>
          <p:cNvPicPr preferRelativeResize="0"/>
          <p:nvPr/>
        </p:nvPicPr>
        <p:blipFill rotWithShape="1">
          <a:blip r:embed="rId16">
            <a:alphaModFix/>
          </a:blip>
          <a:srcRect b="0" l="0" r="0" t="0"/>
          <a:stretch/>
        </p:blipFill>
        <p:spPr>
          <a:xfrm>
            <a:off x="4677569" y="5284791"/>
            <a:ext cx="446407" cy="412329"/>
          </a:xfrm>
          <a:prstGeom prst="rect">
            <a:avLst/>
          </a:prstGeom>
          <a:noFill/>
          <a:ln>
            <a:noFill/>
          </a:ln>
        </p:spPr>
      </p:pic>
      <p:pic>
        <p:nvPicPr>
          <p:cNvPr id="2352" name="Shape 2352"/>
          <p:cNvPicPr preferRelativeResize="0"/>
          <p:nvPr/>
        </p:nvPicPr>
        <p:blipFill rotWithShape="1">
          <a:blip r:embed="rId25">
            <a:alphaModFix/>
          </a:blip>
          <a:srcRect b="0" l="0" r="0" t="0"/>
          <a:stretch/>
        </p:blipFill>
        <p:spPr>
          <a:xfrm>
            <a:off x="8505339" y="5299578"/>
            <a:ext cx="446407" cy="412329"/>
          </a:xfrm>
          <a:prstGeom prst="rect">
            <a:avLst/>
          </a:prstGeom>
          <a:noFill/>
          <a:ln>
            <a:noFill/>
          </a:ln>
        </p:spPr>
      </p:pic>
      <p:pic>
        <p:nvPicPr>
          <p:cNvPr id="2353" name="Shape 2353"/>
          <p:cNvPicPr preferRelativeResize="0"/>
          <p:nvPr/>
        </p:nvPicPr>
        <p:blipFill rotWithShape="1">
          <a:blip r:embed="rId26">
            <a:alphaModFix/>
          </a:blip>
          <a:srcRect b="0" l="0" r="0" t="0"/>
          <a:stretch/>
        </p:blipFill>
        <p:spPr>
          <a:xfrm>
            <a:off x="9152871" y="5299578"/>
            <a:ext cx="446407" cy="412329"/>
          </a:xfrm>
          <a:prstGeom prst="rect">
            <a:avLst/>
          </a:prstGeom>
          <a:noFill/>
          <a:ln>
            <a:noFill/>
          </a:ln>
        </p:spPr>
      </p:pic>
      <p:pic>
        <p:nvPicPr>
          <p:cNvPr id="2354" name="Shape 2354"/>
          <p:cNvPicPr preferRelativeResize="0"/>
          <p:nvPr/>
        </p:nvPicPr>
        <p:blipFill rotWithShape="1">
          <a:blip r:embed="rId5">
            <a:alphaModFix/>
          </a:blip>
          <a:srcRect b="0" l="0" r="0" t="0"/>
          <a:stretch/>
        </p:blipFill>
        <p:spPr>
          <a:xfrm>
            <a:off x="9800404" y="5299576"/>
            <a:ext cx="446407" cy="412330"/>
          </a:xfrm>
          <a:prstGeom prst="rect">
            <a:avLst/>
          </a:prstGeom>
          <a:noFill/>
          <a:ln>
            <a:noFill/>
          </a:ln>
        </p:spPr>
      </p:pic>
      <p:pic>
        <p:nvPicPr>
          <p:cNvPr id="2355" name="Shape 2355"/>
          <p:cNvPicPr preferRelativeResize="0"/>
          <p:nvPr/>
        </p:nvPicPr>
        <p:blipFill rotWithShape="1">
          <a:blip r:embed="rId27">
            <a:alphaModFix/>
          </a:blip>
          <a:srcRect b="0" l="0" r="0" t="0"/>
          <a:stretch/>
        </p:blipFill>
        <p:spPr>
          <a:xfrm>
            <a:off x="10447935" y="5299578"/>
            <a:ext cx="446407" cy="412329"/>
          </a:xfrm>
          <a:prstGeom prst="rect">
            <a:avLst/>
          </a:prstGeom>
          <a:noFill/>
          <a:ln>
            <a:noFill/>
          </a:ln>
        </p:spPr>
      </p:pic>
      <p:pic>
        <p:nvPicPr>
          <p:cNvPr id="2356" name="Shape 2356"/>
          <p:cNvPicPr preferRelativeResize="0"/>
          <p:nvPr/>
        </p:nvPicPr>
        <p:blipFill rotWithShape="1">
          <a:blip r:embed="rId28">
            <a:alphaModFix/>
          </a:blip>
          <a:srcRect b="0" l="0" r="0" t="0"/>
          <a:stretch/>
        </p:blipFill>
        <p:spPr>
          <a:xfrm>
            <a:off x="11095468" y="5299578"/>
            <a:ext cx="446407" cy="412329"/>
          </a:xfrm>
          <a:prstGeom prst="rect">
            <a:avLst/>
          </a:prstGeom>
          <a:noFill/>
          <a:ln>
            <a:noFill/>
          </a:ln>
        </p:spPr>
      </p:pic>
      <p:pic>
        <p:nvPicPr>
          <p:cNvPr id="2357" name="Shape 2357"/>
          <p:cNvPicPr preferRelativeResize="0"/>
          <p:nvPr/>
        </p:nvPicPr>
        <p:blipFill rotWithShape="1">
          <a:blip r:embed="rId29">
            <a:alphaModFix/>
          </a:blip>
          <a:srcRect b="0" l="0" r="0" t="0"/>
          <a:stretch/>
        </p:blipFill>
        <p:spPr>
          <a:xfrm>
            <a:off x="8501036" y="5932067"/>
            <a:ext cx="446407" cy="412329"/>
          </a:xfrm>
          <a:prstGeom prst="rect">
            <a:avLst/>
          </a:prstGeom>
          <a:noFill/>
          <a:ln>
            <a:noFill/>
          </a:ln>
        </p:spPr>
      </p:pic>
      <p:pic>
        <p:nvPicPr>
          <p:cNvPr id="2358" name="Shape 2358"/>
          <p:cNvPicPr preferRelativeResize="0"/>
          <p:nvPr/>
        </p:nvPicPr>
        <p:blipFill rotWithShape="1">
          <a:blip r:embed="rId30">
            <a:alphaModFix/>
          </a:blip>
          <a:srcRect b="0" l="0" r="0" t="0"/>
          <a:stretch/>
        </p:blipFill>
        <p:spPr>
          <a:xfrm>
            <a:off x="9148570" y="5932067"/>
            <a:ext cx="446407" cy="412329"/>
          </a:xfrm>
          <a:prstGeom prst="rect">
            <a:avLst/>
          </a:prstGeom>
          <a:noFill/>
          <a:ln>
            <a:noFill/>
          </a:ln>
        </p:spPr>
      </p:pic>
      <p:pic>
        <p:nvPicPr>
          <p:cNvPr id="2359" name="Shape 2359"/>
          <p:cNvPicPr preferRelativeResize="0"/>
          <p:nvPr/>
        </p:nvPicPr>
        <p:blipFill rotWithShape="1">
          <a:blip r:embed="rId31">
            <a:alphaModFix/>
          </a:blip>
          <a:srcRect b="0" l="0" r="0" t="0"/>
          <a:stretch/>
        </p:blipFill>
        <p:spPr>
          <a:xfrm>
            <a:off x="9796100" y="5932067"/>
            <a:ext cx="446407" cy="412329"/>
          </a:xfrm>
          <a:prstGeom prst="rect">
            <a:avLst/>
          </a:prstGeom>
          <a:noFill/>
          <a:ln>
            <a:noFill/>
          </a:ln>
        </p:spPr>
      </p:pic>
      <p:pic>
        <p:nvPicPr>
          <p:cNvPr id="2360" name="Shape 2360"/>
          <p:cNvPicPr preferRelativeResize="0"/>
          <p:nvPr/>
        </p:nvPicPr>
        <p:blipFill rotWithShape="1">
          <a:blip r:embed="rId32">
            <a:alphaModFix/>
          </a:blip>
          <a:srcRect b="0" l="0" r="0" t="0"/>
          <a:stretch/>
        </p:blipFill>
        <p:spPr>
          <a:xfrm>
            <a:off x="10443634" y="5932067"/>
            <a:ext cx="446407" cy="412329"/>
          </a:xfrm>
          <a:prstGeom prst="rect">
            <a:avLst/>
          </a:prstGeom>
          <a:noFill/>
          <a:ln>
            <a:noFill/>
          </a:ln>
        </p:spPr>
      </p:pic>
      <p:sp>
        <p:nvSpPr>
          <p:cNvPr id="2361" name="Shape 2361"/>
          <p:cNvSpPr txBox="1"/>
          <p:nvPr/>
        </p:nvSpPr>
        <p:spPr>
          <a:xfrm>
            <a:off x="8502978" y="4672332"/>
            <a:ext cx="1185184" cy="400109"/>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2000" u="none" cap="none" strike="noStrike">
                <a:solidFill>
                  <a:schemeClr val="lt2"/>
                </a:solidFill>
                <a:latin typeface="Arial"/>
                <a:ea typeface="Arial"/>
                <a:cs typeface="Arial"/>
                <a:sym typeface="Arial"/>
              </a:rPr>
              <a:t>Platform</a:t>
            </a:r>
          </a:p>
        </p:txBody>
      </p:sp>
      <p:pic>
        <p:nvPicPr>
          <p:cNvPr id="2362" name="Shape 2362"/>
          <p:cNvPicPr preferRelativeResize="0"/>
          <p:nvPr/>
        </p:nvPicPr>
        <p:blipFill rotWithShape="1">
          <a:blip r:embed="rId16">
            <a:alphaModFix/>
          </a:blip>
          <a:srcRect b="0" l="0" r="0" t="0"/>
          <a:stretch/>
        </p:blipFill>
        <p:spPr>
          <a:xfrm>
            <a:off x="11081429" y="5945460"/>
            <a:ext cx="446407" cy="412329"/>
          </a:xfrm>
          <a:prstGeom prst="rect">
            <a:avLst/>
          </a:prstGeom>
          <a:noFill/>
          <a:ln>
            <a:noFill/>
          </a:ln>
        </p:spPr>
      </p:pic>
      <p:sp>
        <p:nvSpPr>
          <p:cNvPr id="2363" name="Shape 2363"/>
          <p:cNvSpPr txBox="1"/>
          <p:nvPr/>
        </p:nvSpPr>
        <p:spPr>
          <a:xfrm>
            <a:off x="776166" y="1457850"/>
            <a:ext cx="1031050" cy="40010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2000" u="none" cap="none" strike="noStrike">
                <a:solidFill>
                  <a:schemeClr val="lt2"/>
                </a:solidFill>
                <a:latin typeface="Arial"/>
                <a:ea typeface="Arial"/>
                <a:cs typeface="Arial"/>
                <a:sym typeface="Arial"/>
              </a:rPr>
              <a:t>Default</a:t>
            </a:r>
          </a:p>
        </p:txBody>
      </p:sp>
      <p:pic>
        <p:nvPicPr>
          <p:cNvPr id="2364" name="Shape 2364"/>
          <p:cNvPicPr preferRelativeResize="0"/>
          <p:nvPr/>
        </p:nvPicPr>
        <p:blipFill rotWithShape="1">
          <a:blip r:embed="rId3">
            <a:alphaModFix/>
          </a:blip>
          <a:srcRect b="0" l="0" r="0" t="0"/>
          <a:stretch/>
        </p:blipFill>
        <p:spPr>
          <a:xfrm>
            <a:off x="2096180" y="1445358"/>
            <a:ext cx="446407" cy="412330"/>
          </a:xfrm>
          <a:prstGeom prst="rect">
            <a:avLst/>
          </a:prstGeom>
          <a:noFill/>
          <a:ln>
            <a:noFill/>
          </a:ln>
        </p:spPr>
      </p:pic>
      <p:pic>
        <p:nvPicPr>
          <p:cNvPr id="2365" name="Shape 2365"/>
          <p:cNvPicPr preferRelativeResize="0"/>
          <p:nvPr/>
        </p:nvPicPr>
        <p:blipFill rotWithShape="1">
          <a:blip r:embed="rId4">
            <a:alphaModFix/>
          </a:blip>
          <a:srcRect b="0" l="0" r="0" t="0"/>
          <a:stretch/>
        </p:blipFill>
        <p:spPr>
          <a:xfrm>
            <a:off x="2743576" y="1445358"/>
            <a:ext cx="446407" cy="412330"/>
          </a:xfrm>
          <a:prstGeom prst="rect">
            <a:avLst/>
          </a:prstGeom>
          <a:noFill/>
          <a:ln>
            <a:noFill/>
          </a:ln>
        </p:spPr>
      </p:pic>
      <p:pic>
        <p:nvPicPr>
          <p:cNvPr id="2366" name="Shape 2366"/>
          <p:cNvPicPr preferRelativeResize="0"/>
          <p:nvPr/>
        </p:nvPicPr>
        <p:blipFill rotWithShape="1">
          <a:blip r:embed="rId5">
            <a:alphaModFix/>
          </a:blip>
          <a:srcRect b="0" l="0" r="0" t="0"/>
          <a:stretch/>
        </p:blipFill>
        <p:spPr>
          <a:xfrm>
            <a:off x="3391244" y="1445358"/>
            <a:ext cx="446407" cy="412330"/>
          </a:xfrm>
          <a:prstGeom prst="rect">
            <a:avLst/>
          </a:prstGeom>
          <a:noFill/>
          <a:ln>
            <a:noFill/>
          </a:ln>
        </p:spPr>
      </p:pic>
      <p:pic>
        <p:nvPicPr>
          <p:cNvPr id="2367" name="Shape 2367"/>
          <p:cNvPicPr preferRelativeResize="0"/>
          <p:nvPr/>
        </p:nvPicPr>
        <p:blipFill rotWithShape="1">
          <a:blip r:embed="rId6">
            <a:alphaModFix/>
          </a:blip>
          <a:srcRect b="0" l="0" r="0" t="0"/>
          <a:stretch/>
        </p:blipFill>
        <p:spPr>
          <a:xfrm>
            <a:off x="4037228" y="1445358"/>
            <a:ext cx="446407" cy="412330"/>
          </a:xfrm>
          <a:prstGeom prst="rect">
            <a:avLst/>
          </a:prstGeom>
          <a:noFill/>
          <a:ln>
            <a:noFill/>
          </a:ln>
        </p:spPr>
      </p:pic>
      <p:pic>
        <p:nvPicPr>
          <p:cNvPr id="2368" name="Shape 2368"/>
          <p:cNvPicPr preferRelativeResize="0"/>
          <p:nvPr/>
        </p:nvPicPr>
        <p:blipFill rotWithShape="1">
          <a:blip r:embed="rId7">
            <a:alphaModFix/>
          </a:blip>
          <a:srcRect b="0" l="0" r="0" t="0"/>
          <a:stretch/>
        </p:blipFill>
        <p:spPr>
          <a:xfrm>
            <a:off x="4684762" y="1445358"/>
            <a:ext cx="446407" cy="412330"/>
          </a:xfrm>
          <a:prstGeom prst="rect">
            <a:avLst/>
          </a:prstGeom>
          <a:noFill/>
          <a:ln>
            <a:noFill/>
          </a:ln>
        </p:spPr>
      </p:pic>
      <p:pic>
        <p:nvPicPr>
          <p:cNvPr id="2369" name="Shape 2369"/>
          <p:cNvPicPr preferRelativeResize="0"/>
          <p:nvPr/>
        </p:nvPicPr>
        <p:blipFill rotWithShape="1">
          <a:blip r:embed="rId8">
            <a:alphaModFix/>
          </a:blip>
          <a:srcRect b="0" l="0" r="0" t="0"/>
          <a:stretch/>
        </p:blipFill>
        <p:spPr>
          <a:xfrm>
            <a:off x="5226748" y="1445358"/>
            <a:ext cx="446407" cy="412330"/>
          </a:xfrm>
          <a:prstGeom prst="rect">
            <a:avLst/>
          </a:prstGeom>
          <a:noFill/>
          <a:ln>
            <a:noFill/>
          </a:ln>
        </p:spPr>
      </p:pic>
      <p:pic>
        <p:nvPicPr>
          <p:cNvPr id="2370" name="Shape 2370"/>
          <p:cNvPicPr preferRelativeResize="0"/>
          <p:nvPr/>
        </p:nvPicPr>
        <p:blipFill rotWithShape="1">
          <a:blip r:embed="rId33">
            <a:alphaModFix/>
          </a:blip>
          <a:srcRect b="0" l="0" r="0" t="0"/>
          <a:stretch/>
        </p:blipFill>
        <p:spPr>
          <a:xfrm>
            <a:off x="6521812" y="1445359"/>
            <a:ext cx="446407" cy="412329"/>
          </a:xfrm>
          <a:prstGeom prst="rect">
            <a:avLst/>
          </a:prstGeom>
          <a:noFill/>
          <a:ln>
            <a:noFill/>
          </a:ln>
        </p:spPr>
      </p:pic>
      <p:pic>
        <p:nvPicPr>
          <p:cNvPr id="2371" name="Shape 2371"/>
          <p:cNvPicPr preferRelativeResize="0"/>
          <p:nvPr/>
        </p:nvPicPr>
        <p:blipFill rotWithShape="1">
          <a:blip r:embed="rId34">
            <a:alphaModFix/>
          </a:blip>
          <a:srcRect b="0" l="0" r="0" t="0"/>
          <a:stretch/>
        </p:blipFill>
        <p:spPr>
          <a:xfrm>
            <a:off x="7163495" y="1445359"/>
            <a:ext cx="446407" cy="412329"/>
          </a:xfrm>
          <a:prstGeom prst="rect">
            <a:avLst/>
          </a:prstGeom>
          <a:noFill/>
          <a:ln>
            <a:noFill/>
          </a:ln>
        </p:spPr>
      </p:pic>
      <p:pic>
        <p:nvPicPr>
          <p:cNvPr id="2372" name="Shape 2372"/>
          <p:cNvPicPr preferRelativeResize="0"/>
          <p:nvPr/>
        </p:nvPicPr>
        <p:blipFill rotWithShape="1">
          <a:blip r:embed="rId35">
            <a:alphaModFix/>
          </a:blip>
          <a:srcRect b="0" l="0" r="0" t="0"/>
          <a:stretch/>
        </p:blipFill>
        <p:spPr>
          <a:xfrm>
            <a:off x="5874144" y="1445359"/>
            <a:ext cx="446407" cy="412329"/>
          </a:xfrm>
          <a:prstGeom prst="rect">
            <a:avLst/>
          </a:prstGeom>
          <a:noFill/>
          <a:ln>
            <a:noFill/>
          </a:ln>
        </p:spPr>
      </p:pic>
      <p:pic>
        <p:nvPicPr>
          <p:cNvPr id="2373" name="Shape 2373"/>
          <p:cNvPicPr preferRelativeResize="0"/>
          <p:nvPr/>
        </p:nvPicPr>
        <p:blipFill rotWithShape="1">
          <a:blip r:embed="rId36">
            <a:alphaModFix/>
          </a:blip>
          <a:srcRect b="0" l="0" r="0" t="0"/>
          <a:stretch/>
        </p:blipFill>
        <p:spPr>
          <a:xfrm>
            <a:off x="9821185" y="1445359"/>
            <a:ext cx="446407" cy="412329"/>
          </a:xfrm>
          <a:prstGeom prst="rect">
            <a:avLst/>
          </a:prstGeom>
          <a:noFill/>
          <a:ln>
            <a:noFill/>
          </a:ln>
        </p:spPr>
      </p:pic>
      <p:pic>
        <p:nvPicPr>
          <p:cNvPr id="2374" name="Shape 2374"/>
          <p:cNvPicPr preferRelativeResize="0"/>
          <p:nvPr/>
        </p:nvPicPr>
        <p:blipFill rotWithShape="1">
          <a:blip r:embed="rId11">
            <a:alphaModFix/>
          </a:blip>
          <a:srcRect b="0" l="0" r="0" t="0"/>
          <a:stretch/>
        </p:blipFill>
        <p:spPr>
          <a:xfrm>
            <a:off x="7821914" y="1445358"/>
            <a:ext cx="446407" cy="412330"/>
          </a:xfrm>
          <a:prstGeom prst="rect">
            <a:avLst/>
          </a:prstGeom>
          <a:noFill/>
          <a:ln>
            <a:noFill/>
          </a:ln>
        </p:spPr>
      </p:pic>
      <p:pic>
        <p:nvPicPr>
          <p:cNvPr id="2375" name="Shape 2375"/>
          <p:cNvPicPr preferRelativeResize="0"/>
          <p:nvPr/>
        </p:nvPicPr>
        <p:blipFill rotWithShape="1">
          <a:blip r:embed="rId32">
            <a:alphaModFix/>
          </a:blip>
          <a:srcRect b="0" l="0" r="0" t="0"/>
          <a:stretch/>
        </p:blipFill>
        <p:spPr>
          <a:xfrm>
            <a:off x="9173517" y="1445359"/>
            <a:ext cx="446407" cy="412329"/>
          </a:xfrm>
          <a:prstGeom prst="rect">
            <a:avLst/>
          </a:prstGeom>
          <a:noFill/>
          <a:ln>
            <a:noFill/>
          </a:ln>
        </p:spPr>
      </p:pic>
      <p:pic>
        <p:nvPicPr>
          <p:cNvPr id="2376" name="Shape 2376"/>
          <p:cNvPicPr preferRelativeResize="0"/>
          <p:nvPr/>
        </p:nvPicPr>
        <p:blipFill rotWithShape="1">
          <a:blip r:embed="rId9">
            <a:alphaModFix/>
          </a:blip>
          <a:srcRect b="0" l="0" r="0" t="0"/>
          <a:stretch/>
        </p:blipFill>
        <p:spPr>
          <a:xfrm>
            <a:off x="8526121" y="1445358"/>
            <a:ext cx="446407" cy="412330"/>
          </a:xfrm>
          <a:prstGeom prst="rect">
            <a:avLst/>
          </a:prstGeom>
          <a:noFill/>
          <a:ln>
            <a:noFill/>
          </a:ln>
        </p:spPr>
      </p:pic>
      <p:sp>
        <p:nvSpPr>
          <p:cNvPr id="2377" name="Shape 2377"/>
          <p:cNvSpPr txBox="1"/>
          <p:nvPr/>
        </p:nvSpPr>
        <p:spPr>
          <a:xfrm>
            <a:off x="776166" y="4672332"/>
            <a:ext cx="1749437" cy="40010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2000" u="none" cap="none" strike="noStrike">
                <a:solidFill>
                  <a:schemeClr val="lt2"/>
                </a:solidFill>
                <a:latin typeface="Arial"/>
                <a:ea typeface="Arial"/>
                <a:cs typeface="Arial"/>
                <a:sym typeface="Arial"/>
              </a:rPr>
              <a:t>Communities</a:t>
            </a:r>
          </a:p>
        </p:txBody>
      </p:sp>
      <p:sp>
        <p:nvSpPr>
          <p:cNvPr id="2378" name="Shape 2378"/>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Icons </a:t>
            </a: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2" name="Shape 2382"/>
        <p:cNvGrpSpPr/>
        <p:nvPr/>
      </p:nvGrpSpPr>
      <p:grpSpPr>
        <a:xfrm>
          <a:off x="0" y="0"/>
          <a:ext cx="0" cy="0"/>
          <a:chOff x="0" y="0"/>
          <a:chExt cx="0" cy="0"/>
        </a:xfrm>
      </p:grpSpPr>
      <p:sp>
        <p:nvSpPr>
          <p:cNvPr id="2383" name="Shape 2383"/>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Infographic Elements</a:t>
            </a:r>
          </a:p>
        </p:txBody>
      </p:sp>
      <p:sp>
        <p:nvSpPr>
          <p:cNvPr id="2384" name="Shape 2384"/>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Use these samples to start your own infographic slides</a:t>
            </a:r>
          </a:p>
        </p:txBody>
      </p:sp>
      <p:sp>
        <p:nvSpPr>
          <p:cNvPr id="2385" name="Shape 2385"/>
          <p:cNvSpPr txBox="1"/>
          <p:nvPr/>
        </p:nvSpPr>
        <p:spPr>
          <a:xfrm>
            <a:off x="263281" y="2595064"/>
            <a:ext cx="2457449" cy="769441"/>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4400" u="none" cap="none" strike="noStrike">
                <a:solidFill>
                  <a:schemeClr val="accent1"/>
                </a:solidFill>
                <a:latin typeface="Arial"/>
                <a:ea typeface="Arial"/>
                <a:cs typeface="Arial"/>
                <a:sym typeface="Arial"/>
              </a:rPr>
              <a:t>70</a:t>
            </a:r>
            <a:r>
              <a:rPr b="0" baseline="30000" i="0" lang="en-US" sz="4400" u="none" cap="none" strike="noStrike">
                <a:solidFill>
                  <a:schemeClr val="accent1"/>
                </a:solidFill>
                <a:latin typeface="Arial"/>
                <a:ea typeface="Arial"/>
                <a:cs typeface="Arial"/>
                <a:sym typeface="Arial"/>
              </a:rPr>
              <a:t>%</a:t>
            </a:r>
          </a:p>
        </p:txBody>
      </p:sp>
      <p:sp>
        <p:nvSpPr>
          <p:cNvPr id="2386" name="Shape 2386"/>
          <p:cNvSpPr txBox="1"/>
          <p:nvPr/>
        </p:nvSpPr>
        <p:spPr>
          <a:xfrm>
            <a:off x="263281" y="1726875"/>
            <a:ext cx="3835579" cy="830996"/>
          </a:xfrm>
          <a:prstGeom prst="rect">
            <a:avLst/>
          </a:prstGeom>
          <a:noFill/>
          <a:ln>
            <a:noFill/>
          </a:ln>
        </p:spPr>
        <p:txBody>
          <a:bodyPr anchorCtr="0" anchor="b" bIns="45700" lIns="91425" rIns="91425" tIns="45700">
            <a:noAutofit/>
          </a:bodyPr>
          <a:lstStyle/>
          <a:p>
            <a:pPr indent="0" lvl="0" marL="0" marR="0" rtl="0" algn="l">
              <a:spcBef>
                <a:spcPts val="0"/>
              </a:spcBef>
              <a:spcAft>
                <a:spcPts val="1000"/>
              </a:spcAft>
              <a:buSzPct val="25000"/>
              <a:buNone/>
            </a:pPr>
            <a:r>
              <a:rPr b="0" baseline="0" i="0" lang="en-US" sz="1600" u="none" cap="none" strike="noStrike">
                <a:solidFill>
                  <a:srgbClr val="7C868D"/>
                </a:solidFill>
                <a:latin typeface="Arial"/>
                <a:ea typeface="Arial"/>
                <a:cs typeface="Arial"/>
                <a:sym typeface="Arial"/>
              </a:rPr>
              <a:t>An IDC report sponsored by Salesforce shows that customers are finding solid business benefits with the platform:</a:t>
            </a:r>
          </a:p>
        </p:txBody>
      </p:sp>
      <p:sp>
        <p:nvSpPr>
          <p:cNvPr id="2387" name="Shape 2387"/>
          <p:cNvSpPr txBox="1"/>
          <p:nvPr/>
        </p:nvSpPr>
        <p:spPr>
          <a:xfrm>
            <a:off x="1818796" y="2686000"/>
            <a:ext cx="1611126" cy="584774"/>
          </a:xfrm>
          <a:prstGeom prst="rect">
            <a:avLst/>
          </a:prstGeom>
          <a:noFill/>
          <a:ln>
            <a:noFill/>
          </a:ln>
        </p:spPr>
        <p:txBody>
          <a:bodyPr anchorCtr="0" anchor="ctr" bIns="45700" lIns="91425" rIns="91425" tIns="45700">
            <a:noAutofit/>
          </a:bodyPr>
          <a:lstStyle/>
          <a:p>
            <a:pPr indent="0" lvl="0" marL="0" marR="0" rtl="0" algn="l">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Faster app development</a:t>
            </a:r>
          </a:p>
        </p:txBody>
      </p:sp>
      <p:sp>
        <p:nvSpPr>
          <p:cNvPr id="2388" name="Shape 2388"/>
          <p:cNvSpPr txBox="1"/>
          <p:nvPr/>
        </p:nvSpPr>
        <p:spPr>
          <a:xfrm>
            <a:off x="263281" y="3314408"/>
            <a:ext cx="2457449" cy="769441"/>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4400" u="none" cap="none" strike="noStrike">
                <a:solidFill>
                  <a:schemeClr val="accent1"/>
                </a:solidFill>
                <a:latin typeface="Arial"/>
                <a:ea typeface="Arial"/>
                <a:cs typeface="Arial"/>
                <a:sym typeface="Arial"/>
              </a:rPr>
              <a:t>83</a:t>
            </a:r>
            <a:r>
              <a:rPr b="0" baseline="30000" i="0" lang="en-US" sz="4400" u="none" cap="none" strike="noStrike">
                <a:solidFill>
                  <a:schemeClr val="accent1"/>
                </a:solidFill>
                <a:latin typeface="Arial"/>
                <a:ea typeface="Arial"/>
                <a:cs typeface="Arial"/>
                <a:sym typeface="Arial"/>
              </a:rPr>
              <a:t>%</a:t>
            </a:r>
          </a:p>
        </p:txBody>
      </p:sp>
      <p:sp>
        <p:nvSpPr>
          <p:cNvPr id="2389" name="Shape 2389"/>
          <p:cNvSpPr txBox="1"/>
          <p:nvPr/>
        </p:nvSpPr>
        <p:spPr>
          <a:xfrm>
            <a:off x="1818796" y="3405346"/>
            <a:ext cx="1611126" cy="584774"/>
          </a:xfrm>
          <a:prstGeom prst="rect">
            <a:avLst/>
          </a:prstGeom>
          <a:noFill/>
          <a:ln>
            <a:noFill/>
          </a:ln>
        </p:spPr>
        <p:txBody>
          <a:bodyPr anchorCtr="0" anchor="ctr" bIns="45700" lIns="91425" rIns="91425" tIns="45700">
            <a:noAutofit/>
          </a:bodyPr>
          <a:lstStyle/>
          <a:p>
            <a:pPr indent="0" lvl="0" marL="0" marR="0" rtl="0" algn="l">
              <a:spcBef>
                <a:spcPts val="0"/>
              </a:spcBef>
              <a:spcAft>
                <a:spcPts val="1000"/>
              </a:spcAft>
              <a:buSzPct val="25000"/>
              <a:buNone/>
            </a:pPr>
            <a:r>
              <a:rPr b="0" baseline="0" i="0" lang="en-US" sz="1600" u="none" cap="none" strike="noStrike">
                <a:solidFill>
                  <a:schemeClr val="accent2"/>
                </a:solidFill>
                <a:latin typeface="Arial"/>
                <a:ea typeface="Arial"/>
                <a:cs typeface="Arial"/>
                <a:sym typeface="Arial"/>
              </a:rPr>
              <a:t>More apps</a:t>
            </a:r>
            <a:br>
              <a:rPr b="0" baseline="0" i="0" lang="en-US" sz="1600" u="none" cap="none" strike="noStrike">
                <a:solidFill>
                  <a:schemeClr val="accent2"/>
                </a:solidFill>
                <a:latin typeface="Arial"/>
                <a:ea typeface="Arial"/>
                <a:cs typeface="Arial"/>
                <a:sym typeface="Arial"/>
              </a:rPr>
            </a:br>
            <a:r>
              <a:rPr b="0" baseline="0" i="0" lang="en-US" sz="1600" u="none" cap="none" strike="noStrike">
                <a:solidFill>
                  <a:schemeClr val="accent2"/>
                </a:solidFill>
                <a:latin typeface="Arial"/>
                <a:ea typeface="Arial"/>
                <a:cs typeface="Arial"/>
                <a:sym typeface="Arial"/>
              </a:rPr>
              <a:t>developed</a:t>
            </a:r>
          </a:p>
        </p:txBody>
      </p:sp>
      <p:sp>
        <p:nvSpPr>
          <p:cNvPr id="2390" name="Shape 2390"/>
          <p:cNvSpPr txBox="1"/>
          <p:nvPr/>
        </p:nvSpPr>
        <p:spPr>
          <a:xfrm>
            <a:off x="263281" y="4076407"/>
            <a:ext cx="1696183" cy="769441"/>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4400" u="none" cap="none" strike="noStrike">
                <a:solidFill>
                  <a:schemeClr val="accent1"/>
                </a:solidFill>
                <a:latin typeface="Arial"/>
                <a:ea typeface="Arial"/>
                <a:cs typeface="Arial"/>
                <a:sym typeface="Arial"/>
              </a:rPr>
              <a:t>520</a:t>
            </a:r>
            <a:r>
              <a:rPr b="0" baseline="30000" i="0" lang="en-US" sz="4400" u="none" cap="none" strike="noStrike">
                <a:solidFill>
                  <a:schemeClr val="accent1"/>
                </a:solidFill>
                <a:latin typeface="Arial"/>
                <a:ea typeface="Arial"/>
                <a:cs typeface="Arial"/>
                <a:sym typeface="Arial"/>
              </a:rPr>
              <a:t>%</a:t>
            </a:r>
          </a:p>
        </p:txBody>
      </p:sp>
      <p:sp>
        <p:nvSpPr>
          <p:cNvPr id="2391" name="Shape 2391"/>
          <p:cNvSpPr txBox="1"/>
          <p:nvPr/>
        </p:nvSpPr>
        <p:spPr>
          <a:xfrm>
            <a:off x="1818796" y="4105791"/>
            <a:ext cx="1611126" cy="707886"/>
          </a:xfrm>
          <a:prstGeom prst="rect">
            <a:avLst/>
          </a:prstGeom>
          <a:noFill/>
          <a:ln>
            <a:noFill/>
          </a:ln>
        </p:spPr>
        <p:txBody>
          <a:bodyPr anchorCtr="0" anchor="ctr" bIns="45700" lIns="91425" rIns="91425" tIns="45700">
            <a:noAutofit/>
          </a:bodyPr>
          <a:lstStyle/>
          <a:p>
            <a:pPr indent="0" lvl="0" marL="0" marR="0" rtl="0" algn="l">
              <a:spcBef>
                <a:spcPts val="0"/>
              </a:spcBef>
              <a:spcAft>
                <a:spcPts val="1000"/>
              </a:spcAft>
              <a:buSzPct val="25000"/>
              <a:buNone/>
            </a:pPr>
            <a:r>
              <a:rPr b="0" baseline="0" i="0" lang="en-US" sz="4000" u="none" cap="none" strike="noStrike">
                <a:solidFill>
                  <a:schemeClr val="accent2"/>
                </a:solidFill>
                <a:latin typeface="Arial"/>
                <a:ea typeface="Arial"/>
                <a:cs typeface="Arial"/>
                <a:sym typeface="Arial"/>
              </a:rPr>
              <a:t>ROI</a:t>
            </a:r>
          </a:p>
        </p:txBody>
      </p:sp>
      <p:sp>
        <p:nvSpPr>
          <p:cNvPr id="2392" name="Shape 2392"/>
          <p:cNvSpPr/>
          <p:nvPr/>
        </p:nvSpPr>
        <p:spPr>
          <a:xfrm>
            <a:off x="4197092" y="4572000"/>
            <a:ext cx="64008" cy="719344"/>
          </a:xfrm>
          <a:prstGeom prst="rect">
            <a:avLst/>
          </a:prstGeom>
          <a:solidFill>
            <a:schemeClr val="accent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cxnSp>
        <p:nvCxnSpPr>
          <p:cNvPr id="2393" name="Shape 2393"/>
          <p:cNvCxnSpPr/>
          <p:nvPr/>
        </p:nvCxnSpPr>
        <p:spPr>
          <a:xfrm>
            <a:off x="4195428" y="4572000"/>
            <a:ext cx="0" cy="2305050"/>
          </a:xfrm>
          <a:prstGeom prst="straightConnector1">
            <a:avLst/>
          </a:prstGeom>
          <a:noFill/>
          <a:ln cap="flat" cmpd="sng" w="12700">
            <a:solidFill>
              <a:schemeClr val="accent2"/>
            </a:solidFill>
            <a:prstDash val="solid"/>
            <a:round/>
            <a:headEnd len="med" w="med" type="none"/>
            <a:tailEnd len="med" w="med" type="none"/>
          </a:ln>
        </p:spPr>
      </p:cxnSp>
      <p:sp>
        <p:nvSpPr>
          <p:cNvPr id="2394" name="Shape 2394"/>
          <p:cNvSpPr txBox="1"/>
          <p:nvPr/>
        </p:nvSpPr>
        <p:spPr>
          <a:xfrm>
            <a:off x="4304764" y="4513223"/>
            <a:ext cx="2704011" cy="830996"/>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2400" u="none" cap="none" strike="noStrike">
                <a:solidFill>
                  <a:schemeClr val="accent1"/>
                </a:solidFill>
                <a:latin typeface="Arial"/>
                <a:ea typeface="Arial"/>
                <a:cs typeface="Arial"/>
                <a:sym typeface="Arial"/>
              </a:rPr>
              <a:t>Proof: By </a:t>
            </a:r>
            <a:br>
              <a:rPr b="0" baseline="0" i="0" lang="en-US" sz="2400" u="none" cap="none" strike="noStrike">
                <a:solidFill>
                  <a:schemeClr val="accent1"/>
                </a:solidFill>
                <a:latin typeface="Arial"/>
                <a:ea typeface="Arial"/>
                <a:cs typeface="Arial"/>
                <a:sym typeface="Arial"/>
              </a:rPr>
            </a:br>
            <a:r>
              <a:rPr b="0" baseline="0" i="0" lang="en-US" sz="2400" u="none" cap="none" strike="noStrike">
                <a:solidFill>
                  <a:schemeClr val="accent1"/>
                </a:solidFill>
                <a:latin typeface="Arial"/>
                <a:ea typeface="Arial"/>
                <a:cs typeface="Arial"/>
                <a:sym typeface="Arial"/>
              </a:rPr>
              <a:t>the Numbers</a:t>
            </a:r>
          </a:p>
        </p:txBody>
      </p:sp>
      <p:pic>
        <p:nvPicPr>
          <p:cNvPr id="2395" name="Shape 2395"/>
          <p:cNvPicPr preferRelativeResize="0"/>
          <p:nvPr/>
        </p:nvPicPr>
        <p:blipFill rotWithShape="1">
          <a:blip r:embed="rId3">
            <a:alphaModFix/>
          </a:blip>
          <a:srcRect b="0" l="0" r="0" t="0"/>
          <a:stretch/>
        </p:blipFill>
        <p:spPr>
          <a:xfrm>
            <a:off x="4136080" y="5290962"/>
            <a:ext cx="1939091" cy="1292727"/>
          </a:xfrm>
          <a:prstGeom prst="rect">
            <a:avLst/>
          </a:prstGeom>
          <a:noFill/>
          <a:ln>
            <a:noFill/>
          </a:ln>
        </p:spPr>
      </p:pic>
      <p:pic>
        <p:nvPicPr>
          <p:cNvPr id="2396" name="Shape 2396"/>
          <p:cNvPicPr preferRelativeResize="0"/>
          <p:nvPr/>
        </p:nvPicPr>
        <p:blipFill rotWithShape="1">
          <a:blip r:embed="rId4">
            <a:alphaModFix/>
          </a:blip>
          <a:srcRect b="0" l="0" r="0" t="0"/>
          <a:stretch/>
        </p:blipFill>
        <p:spPr>
          <a:xfrm>
            <a:off x="5962675" y="5290962"/>
            <a:ext cx="1939091" cy="1292727"/>
          </a:xfrm>
          <a:prstGeom prst="rect">
            <a:avLst/>
          </a:prstGeom>
          <a:noFill/>
          <a:ln>
            <a:noFill/>
          </a:ln>
        </p:spPr>
      </p:pic>
      <p:pic>
        <p:nvPicPr>
          <p:cNvPr id="2397" name="Shape 2397"/>
          <p:cNvPicPr preferRelativeResize="0"/>
          <p:nvPr/>
        </p:nvPicPr>
        <p:blipFill rotWithShape="1">
          <a:blip r:embed="rId5">
            <a:alphaModFix/>
          </a:blip>
          <a:srcRect b="0" l="0" r="0" t="0"/>
          <a:stretch/>
        </p:blipFill>
        <p:spPr>
          <a:xfrm>
            <a:off x="7789270" y="5290962"/>
            <a:ext cx="1939091" cy="1292727"/>
          </a:xfrm>
          <a:prstGeom prst="rect">
            <a:avLst/>
          </a:prstGeom>
          <a:noFill/>
          <a:ln>
            <a:noFill/>
          </a:ln>
        </p:spPr>
      </p:pic>
      <p:pic>
        <p:nvPicPr>
          <p:cNvPr id="2398" name="Shape 2398"/>
          <p:cNvPicPr preferRelativeResize="0"/>
          <p:nvPr/>
        </p:nvPicPr>
        <p:blipFill rotWithShape="1">
          <a:blip r:embed="rId6">
            <a:alphaModFix/>
          </a:blip>
          <a:srcRect b="0" l="0" r="0" t="0"/>
          <a:stretch/>
        </p:blipFill>
        <p:spPr>
          <a:xfrm>
            <a:off x="9615864" y="5290962"/>
            <a:ext cx="1939091" cy="1292727"/>
          </a:xfrm>
          <a:prstGeom prst="rect">
            <a:avLst/>
          </a:prstGeom>
          <a:noFill/>
          <a:ln>
            <a:noFill/>
          </a:ln>
        </p:spPr>
      </p:pic>
      <p:sp>
        <p:nvSpPr>
          <p:cNvPr id="2399" name="Shape 2399"/>
          <p:cNvSpPr txBox="1"/>
          <p:nvPr/>
        </p:nvSpPr>
        <p:spPr>
          <a:xfrm>
            <a:off x="4418307" y="6452026"/>
            <a:ext cx="1327607" cy="276998"/>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1200" u="none" cap="none" strike="noStrike">
                <a:solidFill>
                  <a:srgbClr val="7C868D"/>
                </a:solidFill>
                <a:latin typeface="Arial"/>
                <a:ea typeface="Arial"/>
                <a:cs typeface="Arial"/>
                <a:sym typeface="Arial"/>
              </a:rPr>
              <a:t>Salesforce PaaS</a:t>
            </a:r>
          </a:p>
        </p:txBody>
      </p:sp>
      <p:sp>
        <p:nvSpPr>
          <p:cNvPr id="2400" name="Shape 2400"/>
          <p:cNvSpPr txBox="1"/>
          <p:nvPr/>
        </p:nvSpPr>
        <p:spPr>
          <a:xfrm>
            <a:off x="6442616" y="6452026"/>
            <a:ext cx="1031050" cy="276998"/>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1200" u="none" cap="none" strike="noStrike">
                <a:solidFill>
                  <a:srgbClr val="7C868D"/>
                </a:solidFill>
                <a:latin typeface="Arial"/>
                <a:ea typeface="Arial"/>
                <a:cs typeface="Arial"/>
                <a:sym typeface="Arial"/>
              </a:rPr>
              <a:t>On-premise</a:t>
            </a:r>
          </a:p>
        </p:txBody>
      </p:sp>
      <p:sp>
        <p:nvSpPr>
          <p:cNvPr id="2401" name="Shape 2401"/>
          <p:cNvSpPr txBox="1"/>
          <p:nvPr/>
        </p:nvSpPr>
        <p:spPr>
          <a:xfrm>
            <a:off x="8503965" y="6452026"/>
            <a:ext cx="500458" cy="276998"/>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1200" u="none" cap="none" strike="noStrike">
                <a:solidFill>
                  <a:srgbClr val="7C868D"/>
                </a:solidFill>
                <a:latin typeface="Arial"/>
                <a:ea typeface="Arial"/>
                <a:cs typeface="Arial"/>
                <a:sym typeface="Arial"/>
              </a:rPr>
              <a:t>IaaS</a:t>
            </a:r>
          </a:p>
        </p:txBody>
      </p:sp>
      <p:sp>
        <p:nvSpPr>
          <p:cNvPr id="2402" name="Shape 2402"/>
          <p:cNvSpPr txBox="1"/>
          <p:nvPr/>
        </p:nvSpPr>
        <p:spPr>
          <a:xfrm>
            <a:off x="10283989" y="6452026"/>
            <a:ext cx="530915" cy="276998"/>
          </a:xfrm>
          <a:prstGeom prst="rect">
            <a:avLst/>
          </a:prstGeom>
          <a:noFill/>
          <a:ln>
            <a:noFill/>
          </a:ln>
        </p:spPr>
        <p:txBody>
          <a:bodyPr anchorCtr="0" anchor="t" bIns="45700" lIns="91425" rIns="91425" tIns="45700">
            <a:noAutofit/>
          </a:bodyPr>
          <a:lstStyle/>
          <a:p>
            <a:pPr indent="0" lvl="0" marL="0" marR="0" rtl="0" algn="ctr">
              <a:spcBef>
                <a:spcPts val="0"/>
              </a:spcBef>
              <a:spcAft>
                <a:spcPts val="1000"/>
              </a:spcAft>
              <a:buSzPct val="25000"/>
              <a:buNone/>
            </a:pPr>
            <a:r>
              <a:rPr b="0" baseline="0" i="0" lang="en-US" sz="1200" u="none" cap="none" strike="noStrike">
                <a:solidFill>
                  <a:srgbClr val="7C868D"/>
                </a:solidFill>
                <a:latin typeface="Arial"/>
                <a:ea typeface="Arial"/>
                <a:cs typeface="Arial"/>
                <a:sym typeface="Arial"/>
              </a:rPr>
              <a:t>SaaS</a:t>
            </a:r>
          </a:p>
        </p:txBody>
      </p:sp>
      <p:sp>
        <p:nvSpPr>
          <p:cNvPr id="2403" name="Shape 2403"/>
          <p:cNvSpPr txBox="1"/>
          <p:nvPr/>
        </p:nvSpPr>
        <p:spPr>
          <a:xfrm>
            <a:off x="4128519" y="2694691"/>
            <a:ext cx="5250895" cy="369332"/>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0" baseline="0" i="0" lang="en-US" sz="1800" u="none" cap="none" strike="noStrike">
                <a:solidFill>
                  <a:schemeClr val="accent2"/>
                </a:solidFill>
                <a:latin typeface="Arial"/>
                <a:ea typeface="Arial"/>
                <a:cs typeface="Arial"/>
                <a:sym typeface="Arial"/>
              </a:rPr>
              <a:t>Salesforce Cloud Infrastructure by the numbers</a:t>
            </a:r>
          </a:p>
        </p:txBody>
      </p:sp>
      <p:cxnSp>
        <p:nvCxnSpPr>
          <p:cNvPr id="2404" name="Shape 2404"/>
          <p:cNvCxnSpPr/>
          <p:nvPr/>
        </p:nvCxnSpPr>
        <p:spPr>
          <a:xfrm>
            <a:off x="4229096" y="3044280"/>
            <a:ext cx="7965401" cy="0"/>
          </a:xfrm>
          <a:prstGeom prst="straightConnector1">
            <a:avLst/>
          </a:prstGeom>
          <a:noFill/>
          <a:ln cap="flat" cmpd="sng" w="12700">
            <a:solidFill>
              <a:schemeClr val="accent2"/>
            </a:solidFill>
            <a:prstDash val="solid"/>
            <a:round/>
            <a:headEnd len="med" w="med" type="none"/>
            <a:tailEnd len="med" w="med" type="none"/>
          </a:ln>
        </p:spPr>
      </p:cxnSp>
      <p:sp>
        <p:nvSpPr>
          <p:cNvPr id="2405" name="Shape 2405"/>
          <p:cNvSpPr txBox="1"/>
          <p:nvPr/>
        </p:nvSpPr>
        <p:spPr>
          <a:xfrm>
            <a:off x="4630028" y="3192021"/>
            <a:ext cx="984288" cy="276998"/>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1200" u="none" cap="none" strike="noStrike">
                <a:solidFill>
                  <a:schemeClr val="accent2"/>
                </a:solidFill>
                <a:latin typeface="Arial"/>
                <a:ea typeface="Arial"/>
                <a:cs typeface="Arial"/>
                <a:sym typeface="Arial"/>
              </a:rPr>
              <a:t>Always On</a:t>
            </a:r>
          </a:p>
        </p:txBody>
      </p:sp>
      <p:sp>
        <p:nvSpPr>
          <p:cNvPr id="2406" name="Shape 2406"/>
          <p:cNvSpPr txBox="1"/>
          <p:nvPr/>
        </p:nvSpPr>
        <p:spPr>
          <a:xfrm>
            <a:off x="4615023" y="3388719"/>
            <a:ext cx="1238268" cy="40010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2000" u="none" cap="none" strike="noStrike">
                <a:solidFill>
                  <a:schemeClr val="accent1"/>
                </a:solidFill>
                <a:latin typeface="Arial"/>
                <a:ea typeface="Arial"/>
                <a:cs typeface="Arial"/>
                <a:sym typeface="Arial"/>
              </a:rPr>
              <a:t>99.9% +</a:t>
            </a:r>
          </a:p>
        </p:txBody>
      </p:sp>
      <p:sp>
        <p:nvSpPr>
          <p:cNvPr id="2407" name="Shape 2407"/>
          <p:cNvSpPr txBox="1"/>
          <p:nvPr/>
        </p:nvSpPr>
        <p:spPr>
          <a:xfrm>
            <a:off x="4630028" y="3709107"/>
            <a:ext cx="1483924" cy="410882"/>
          </a:xfrm>
          <a:prstGeom prst="rect">
            <a:avLst/>
          </a:prstGeom>
          <a:noFill/>
          <a:ln>
            <a:noFill/>
          </a:ln>
        </p:spPr>
        <p:txBody>
          <a:bodyPr anchorCtr="0" anchor="t" bIns="45700" lIns="91425" rIns="91425" tIns="45700">
            <a:noAutofit/>
          </a:bodyPr>
          <a:lstStyle/>
          <a:p>
            <a:pPr indent="0" lvl="0" marL="0" marR="0" rtl="0" algn="l">
              <a:lnSpc>
                <a:spcPct val="85000"/>
              </a:lnSpc>
              <a:spcBef>
                <a:spcPts val="0"/>
              </a:spcBef>
              <a:buSzPct val="25000"/>
              <a:buNone/>
            </a:pPr>
            <a:r>
              <a:rPr b="0" baseline="0" i="0" lang="en-US" sz="1200" u="none" cap="none" strike="noStrike">
                <a:solidFill>
                  <a:schemeClr val="accent2"/>
                </a:solidFill>
                <a:latin typeface="Arial"/>
                <a:ea typeface="Arial"/>
                <a:cs typeface="Arial"/>
                <a:sym typeface="Arial"/>
              </a:rPr>
              <a:t>Uptime</a:t>
            </a:r>
          </a:p>
          <a:p>
            <a:pPr indent="0" lvl="0" marL="0" marR="0" rtl="0" algn="l">
              <a:lnSpc>
                <a:spcPct val="85000"/>
              </a:lnSpc>
              <a:spcBef>
                <a:spcPts val="0"/>
              </a:spcBef>
              <a:buSzPct val="25000"/>
              <a:buNone/>
            </a:pPr>
            <a:r>
              <a:rPr b="0" baseline="0" i="0" lang="en-US" sz="1200" u="none" cap="none" strike="noStrike">
                <a:solidFill>
                  <a:schemeClr val="accent2"/>
                </a:solidFill>
                <a:latin typeface="Arial"/>
                <a:ea typeface="Arial"/>
                <a:cs typeface="Arial"/>
                <a:sym typeface="Arial"/>
              </a:rPr>
              <a:t>(no sleeping here)</a:t>
            </a:r>
          </a:p>
        </p:txBody>
      </p:sp>
      <p:sp>
        <p:nvSpPr>
          <p:cNvPr id="2408" name="Shape 2408"/>
          <p:cNvSpPr txBox="1"/>
          <p:nvPr/>
        </p:nvSpPr>
        <p:spPr>
          <a:xfrm>
            <a:off x="6502294" y="3192021"/>
            <a:ext cx="646480" cy="276998"/>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1200" u="none" cap="none" strike="noStrike">
                <a:solidFill>
                  <a:schemeClr val="accent2"/>
                </a:solidFill>
                <a:latin typeface="Arial"/>
                <a:ea typeface="Arial"/>
                <a:cs typeface="Arial"/>
                <a:sym typeface="Arial"/>
              </a:rPr>
              <a:t>Speed</a:t>
            </a:r>
          </a:p>
        </p:txBody>
      </p:sp>
      <p:sp>
        <p:nvSpPr>
          <p:cNvPr id="2409" name="Shape 2409"/>
          <p:cNvSpPr txBox="1"/>
          <p:nvPr/>
        </p:nvSpPr>
        <p:spPr>
          <a:xfrm>
            <a:off x="6487289" y="3388719"/>
            <a:ext cx="1612941" cy="40010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2000" u="none" cap="none" strike="noStrike">
                <a:solidFill>
                  <a:schemeClr val="accent1"/>
                </a:solidFill>
                <a:latin typeface="Arial"/>
                <a:ea typeface="Arial"/>
                <a:cs typeface="Arial"/>
                <a:sym typeface="Arial"/>
              </a:rPr>
              <a:t>1.9 Billion +</a:t>
            </a:r>
          </a:p>
        </p:txBody>
      </p:sp>
      <p:sp>
        <p:nvSpPr>
          <p:cNvPr id="2410" name="Shape 2410"/>
          <p:cNvSpPr txBox="1"/>
          <p:nvPr/>
        </p:nvSpPr>
        <p:spPr>
          <a:xfrm>
            <a:off x="6502294" y="3709107"/>
            <a:ext cx="1428392" cy="881779"/>
          </a:xfrm>
          <a:prstGeom prst="rect">
            <a:avLst/>
          </a:prstGeom>
          <a:noFill/>
          <a:ln>
            <a:noFill/>
          </a:ln>
        </p:spPr>
        <p:txBody>
          <a:bodyPr anchorCtr="0" anchor="t" bIns="45700" lIns="91425" rIns="91425" tIns="45700">
            <a:noAutofit/>
          </a:bodyPr>
          <a:lstStyle/>
          <a:p>
            <a:pPr indent="0" lvl="0" marL="0" marR="0" rtl="0" algn="l">
              <a:lnSpc>
                <a:spcPct val="85000"/>
              </a:lnSpc>
              <a:spcBef>
                <a:spcPts val="0"/>
              </a:spcBef>
              <a:buSzPct val="25000"/>
              <a:buNone/>
            </a:pPr>
            <a:r>
              <a:rPr b="0" baseline="0" i="0" lang="en-US" sz="1200" u="none" cap="none" strike="noStrike">
                <a:solidFill>
                  <a:schemeClr val="accent2"/>
                </a:solidFill>
                <a:latin typeface="Arial"/>
                <a:ea typeface="Arial"/>
                <a:cs typeface="Arial"/>
                <a:sym typeface="Arial"/>
              </a:rPr>
              <a:t>transactions a day with an average response time of less than 250ms</a:t>
            </a:r>
          </a:p>
        </p:txBody>
      </p:sp>
      <p:sp>
        <p:nvSpPr>
          <p:cNvPr id="2411" name="Shape 2411"/>
          <p:cNvSpPr txBox="1"/>
          <p:nvPr/>
        </p:nvSpPr>
        <p:spPr>
          <a:xfrm>
            <a:off x="8438856" y="3192021"/>
            <a:ext cx="997186" cy="276998"/>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1200" u="none" cap="none" strike="noStrike">
                <a:solidFill>
                  <a:schemeClr val="accent2"/>
                </a:solidFill>
                <a:latin typeface="Arial"/>
                <a:ea typeface="Arial"/>
                <a:cs typeface="Arial"/>
                <a:sym typeface="Arial"/>
              </a:rPr>
              <a:t>Innovation</a:t>
            </a:r>
          </a:p>
        </p:txBody>
      </p:sp>
      <p:sp>
        <p:nvSpPr>
          <p:cNvPr id="2412" name="Shape 2412"/>
          <p:cNvSpPr txBox="1"/>
          <p:nvPr/>
        </p:nvSpPr>
        <p:spPr>
          <a:xfrm>
            <a:off x="8423850" y="3388719"/>
            <a:ext cx="1447046" cy="40010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2000" u="none" cap="none" strike="noStrike">
                <a:solidFill>
                  <a:schemeClr val="accent1"/>
                </a:solidFill>
                <a:latin typeface="Arial"/>
                <a:ea typeface="Arial"/>
                <a:cs typeface="Arial"/>
                <a:sym typeface="Arial"/>
              </a:rPr>
              <a:t>4 Million +</a:t>
            </a:r>
          </a:p>
        </p:txBody>
      </p:sp>
      <p:sp>
        <p:nvSpPr>
          <p:cNvPr id="2413" name="Shape 2413"/>
          <p:cNvSpPr txBox="1"/>
          <p:nvPr/>
        </p:nvSpPr>
        <p:spPr>
          <a:xfrm>
            <a:off x="8438856" y="3709107"/>
            <a:ext cx="1428392" cy="253916"/>
          </a:xfrm>
          <a:prstGeom prst="rect">
            <a:avLst/>
          </a:prstGeom>
          <a:noFill/>
          <a:ln>
            <a:noFill/>
          </a:ln>
        </p:spPr>
        <p:txBody>
          <a:bodyPr anchorCtr="0" anchor="t" bIns="45700" lIns="91425" rIns="91425" tIns="45700">
            <a:noAutofit/>
          </a:bodyPr>
          <a:lstStyle/>
          <a:p>
            <a:pPr indent="0" lvl="0" marL="0" marR="0" rtl="0" algn="l">
              <a:lnSpc>
                <a:spcPct val="85000"/>
              </a:lnSpc>
              <a:spcBef>
                <a:spcPts val="0"/>
              </a:spcBef>
              <a:buSzPct val="25000"/>
              <a:buNone/>
            </a:pPr>
            <a:r>
              <a:rPr b="0" baseline="0" i="0" lang="en-US" sz="1200" u="none" cap="none" strike="noStrike">
                <a:solidFill>
                  <a:schemeClr val="accent2"/>
                </a:solidFill>
                <a:latin typeface="Arial"/>
                <a:ea typeface="Arial"/>
                <a:cs typeface="Arial"/>
                <a:sym typeface="Arial"/>
              </a:rPr>
              <a:t>applications </a:t>
            </a:r>
          </a:p>
        </p:txBody>
      </p:sp>
      <p:sp>
        <p:nvSpPr>
          <p:cNvPr id="2414" name="Shape 2414"/>
          <p:cNvSpPr txBox="1"/>
          <p:nvPr/>
        </p:nvSpPr>
        <p:spPr>
          <a:xfrm>
            <a:off x="10380300" y="3192021"/>
            <a:ext cx="1201997" cy="276998"/>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1200" u="none" cap="none" strike="noStrike">
                <a:solidFill>
                  <a:schemeClr val="accent2"/>
                </a:solidFill>
                <a:latin typeface="Arial"/>
                <a:ea typeface="Arial"/>
                <a:cs typeface="Arial"/>
                <a:sym typeface="Arial"/>
              </a:rPr>
              <a:t>Trust Built On</a:t>
            </a:r>
          </a:p>
        </p:txBody>
      </p:sp>
      <p:sp>
        <p:nvSpPr>
          <p:cNvPr id="2415" name="Shape 2415"/>
          <p:cNvSpPr txBox="1"/>
          <p:nvPr/>
        </p:nvSpPr>
        <p:spPr>
          <a:xfrm>
            <a:off x="10365293" y="3388719"/>
            <a:ext cx="1787669" cy="400109"/>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2000" u="none" cap="none" strike="noStrike">
                <a:solidFill>
                  <a:schemeClr val="accent1"/>
                </a:solidFill>
                <a:latin typeface="Arial"/>
                <a:ea typeface="Arial"/>
                <a:cs typeface="Arial"/>
                <a:sym typeface="Arial"/>
              </a:rPr>
              <a:t>Transparency </a:t>
            </a:r>
          </a:p>
        </p:txBody>
      </p:sp>
      <p:sp>
        <p:nvSpPr>
          <p:cNvPr id="2416" name="Shape 2416"/>
          <p:cNvSpPr txBox="1"/>
          <p:nvPr/>
        </p:nvSpPr>
        <p:spPr>
          <a:xfrm>
            <a:off x="10380300" y="3709107"/>
            <a:ext cx="1703458" cy="253916"/>
          </a:xfrm>
          <a:prstGeom prst="rect">
            <a:avLst/>
          </a:prstGeom>
          <a:noFill/>
          <a:ln>
            <a:noFill/>
          </a:ln>
        </p:spPr>
        <p:txBody>
          <a:bodyPr anchorCtr="0" anchor="t" bIns="45700" lIns="91425" rIns="91425" tIns="45700">
            <a:noAutofit/>
          </a:bodyPr>
          <a:lstStyle/>
          <a:p>
            <a:pPr indent="0" lvl="0" marL="0" marR="0" rtl="0" algn="l">
              <a:lnSpc>
                <a:spcPct val="85000"/>
              </a:lnSpc>
              <a:spcBef>
                <a:spcPts val="0"/>
              </a:spcBef>
              <a:buSzPct val="25000"/>
              <a:buNone/>
            </a:pPr>
            <a:r>
              <a:rPr b="0" baseline="0" i="0" lang="en-US" sz="1200" u="none" cap="none" strike="noStrike">
                <a:solidFill>
                  <a:schemeClr val="accent2"/>
                </a:solidFill>
                <a:latin typeface="Arial"/>
                <a:ea typeface="Arial"/>
                <a:cs typeface="Arial"/>
                <a:sym typeface="Arial"/>
              </a:rPr>
              <a:t>trust.salesforce.com</a:t>
            </a:r>
          </a:p>
        </p:txBody>
      </p:sp>
      <p:grpSp>
        <p:nvGrpSpPr>
          <p:cNvPr id="2417" name="Shape 2417"/>
          <p:cNvGrpSpPr/>
          <p:nvPr/>
        </p:nvGrpSpPr>
        <p:grpSpPr>
          <a:xfrm>
            <a:off x="10093992" y="3209677"/>
            <a:ext cx="253236" cy="253236"/>
            <a:chOff x="8971613" y="3435514"/>
            <a:chExt cx="370764" cy="370764"/>
          </a:xfrm>
        </p:grpSpPr>
        <p:sp>
          <p:nvSpPr>
            <p:cNvPr id="2418" name="Shape 2418"/>
            <p:cNvSpPr/>
            <p:nvPr/>
          </p:nvSpPr>
          <p:spPr>
            <a:xfrm>
              <a:off x="9036240" y="3521851"/>
              <a:ext cx="239175" cy="195098"/>
            </a:xfrm>
            <a:custGeom>
              <a:pathLst>
                <a:path extrusionOk="0" h="939" w="1151">
                  <a:moveTo>
                    <a:pt x="452" y="933"/>
                  </a:moveTo>
                  <a:cubicBezTo>
                    <a:pt x="7" y="544"/>
                    <a:pt x="7" y="544"/>
                    <a:pt x="7" y="544"/>
                  </a:cubicBezTo>
                  <a:cubicBezTo>
                    <a:pt x="1" y="538"/>
                    <a:pt x="0" y="528"/>
                    <a:pt x="6" y="522"/>
                  </a:cubicBezTo>
                  <a:cubicBezTo>
                    <a:pt x="143" y="366"/>
                    <a:pt x="143" y="366"/>
                    <a:pt x="143" y="366"/>
                  </a:cubicBezTo>
                  <a:cubicBezTo>
                    <a:pt x="148" y="359"/>
                    <a:pt x="158" y="359"/>
                    <a:pt x="165" y="364"/>
                  </a:cubicBezTo>
                  <a:cubicBezTo>
                    <a:pt x="429" y="596"/>
                    <a:pt x="429" y="596"/>
                    <a:pt x="429" y="596"/>
                  </a:cubicBezTo>
                  <a:cubicBezTo>
                    <a:pt x="436" y="602"/>
                    <a:pt x="446" y="601"/>
                    <a:pt x="451" y="595"/>
                  </a:cubicBezTo>
                  <a:cubicBezTo>
                    <a:pt x="966" y="7"/>
                    <a:pt x="966" y="7"/>
                    <a:pt x="966" y="7"/>
                  </a:cubicBezTo>
                  <a:cubicBezTo>
                    <a:pt x="972" y="0"/>
                    <a:pt x="982" y="0"/>
                    <a:pt x="988" y="5"/>
                  </a:cubicBezTo>
                  <a:cubicBezTo>
                    <a:pt x="1144" y="142"/>
                    <a:pt x="1144" y="142"/>
                    <a:pt x="1144" y="142"/>
                  </a:cubicBezTo>
                  <a:cubicBezTo>
                    <a:pt x="1151" y="148"/>
                    <a:pt x="1151" y="158"/>
                    <a:pt x="1146" y="164"/>
                  </a:cubicBezTo>
                  <a:cubicBezTo>
                    <a:pt x="474" y="932"/>
                    <a:pt x="474" y="932"/>
                    <a:pt x="474" y="932"/>
                  </a:cubicBezTo>
                  <a:cubicBezTo>
                    <a:pt x="468" y="938"/>
                    <a:pt x="458" y="939"/>
                    <a:pt x="452" y="933"/>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19" name="Shape 2419"/>
            <p:cNvSpPr/>
            <p:nvPr/>
          </p:nvSpPr>
          <p:spPr>
            <a:xfrm>
              <a:off x="8971613" y="3435514"/>
              <a:ext cx="370764" cy="370764"/>
            </a:xfrm>
            <a:prstGeom prst="ellipse">
              <a:avLst/>
            </a:prstGeom>
            <a:noFill/>
            <a:ln cap="flat" cmpd="sng" w="10775">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sp>
        <p:nvSpPr>
          <p:cNvPr id="2420" name="Shape 2420"/>
          <p:cNvSpPr/>
          <p:nvPr/>
        </p:nvSpPr>
        <p:spPr>
          <a:xfrm>
            <a:off x="8161259" y="3209677"/>
            <a:ext cx="253236" cy="253236"/>
          </a:xfrm>
          <a:prstGeom prst="ellipse">
            <a:avLst/>
          </a:prstGeom>
          <a:noFill/>
          <a:ln cap="flat" cmpd="sng" w="10775">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421" name="Shape 2421"/>
          <p:cNvSpPr/>
          <p:nvPr/>
        </p:nvSpPr>
        <p:spPr>
          <a:xfrm>
            <a:off x="8216986" y="3268633"/>
            <a:ext cx="144328" cy="144328"/>
          </a:xfrm>
          <a:prstGeom prst="plus">
            <a:avLst>
              <a:gd fmla="val 36289" name="adj"/>
            </a:avLst>
          </a:prstGeom>
          <a:solidFill>
            <a:schemeClr val="accent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422" name="Shape 2422"/>
          <p:cNvSpPr/>
          <p:nvPr/>
        </p:nvSpPr>
        <p:spPr>
          <a:xfrm>
            <a:off x="6211544" y="3209677"/>
            <a:ext cx="253236" cy="253236"/>
          </a:xfrm>
          <a:prstGeom prst="ellipse">
            <a:avLst/>
          </a:prstGeom>
          <a:noFill/>
          <a:ln cap="flat" cmpd="sng" w="10775">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423" name="Shape 2423"/>
          <p:cNvSpPr/>
          <p:nvPr/>
        </p:nvSpPr>
        <p:spPr>
          <a:xfrm>
            <a:off x="6281228" y="3249516"/>
            <a:ext cx="110045" cy="162796"/>
          </a:xfrm>
          <a:custGeom>
            <a:pathLst>
              <a:path extrusionOk="0" h="1861" w="1257">
                <a:moveTo>
                  <a:pt x="461" y="1861"/>
                </a:moveTo>
                <a:cubicBezTo>
                  <a:pt x="219" y="1861"/>
                  <a:pt x="219" y="1861"/>
                  <a:pt x="219" y="1861"/>
                </a:cubicBezTo>
                <a:cubicBezTo>
                  <a:pt x="212" y="1861"/>
                  <a:pt x="208" y="1853"/>
                  <a:pt x="212" y="1848"/>
                </a:cubicBezTo>
                <a:cubicBezTo>
                  <a:pt x="830" y="1049"/>
                  <a:pt x="830" y="1049"/>
                  <a:pt x="830" y="1049"/>
                </a:cubicBezTo>
                <a:cubicBezTo>
                  <a:pt x="834" y="1043"/>
                  <a:pt x="830" y="1036"/>
                  <a:pt x="823" y="1036"/>
                </a:cubicBezTo>
                <a:cubicBezTo>
                  <a:pt x="10" y="1036"/>
                  <a:pt x="10" y="1036"/>
                  <a:pt x="10" y="1036"/>
                </a:cubicBezTo>
                <a:cubicBezTo>
                  <a:pt x="4" y="1036"/>
                  <a:pt x="0" y="1028"/>
                  <a:pt x="4" y="1023"/>
                </a:cubicBezTo>
                <a:cubicBezTo>
                  <a:pt x="743" y="3"/>
                  <a:pt x="743" y="3"/>
                  <a:pt x="743" y="3"/>
                </a:cubicBezTo>
                <a:cubicBezTo>
                  <a:pt x="744" y="1"/>
                  <a:pt x="747" y="0"/>
                  <a:pt x="749" y="0"/>
                </a:cubicBezTo>
                <a:cubicBezTo>
                  <a:pt x="979" y="0"/>
                  <a:pt x="979" y="0"/>
                  <a:pt x="979" y="0"/>
                </a:cubicBezTo>
                <a:cubicBezTo>
                  <a:pt x="986" y="0"/>
                  <a:pt x="989" y="7"/>
                  <a:pt x="986" y="13"/>
                </a:cubicBezTo>
                <a:cubicBezTo>
                  <a:pt x="409" y="815"/>
                  <a:pt x="409" y="815"/>
                  <a:pt x="409" y="815"/>
                </a:cubicBezTo>
                <a:cubicBezTo>
                  <a:pt x="405" y="820"/>
                  <a:pt x="409" y="828"/>
                  <a:pt x="416" y="828"/>
                </a:cubicBezTo>
                <a:cubicBezTo>
                  <a:pt x="1247" y="828"/>
                  <a:pt x="1247" y="828"/>
                  <a:pt x="1247" y="828"/>
                </a:cubicBezTo>
                <a:cubicBezTo>
                  <a:pt x="1254" y="828"/>
                  <a:pt x="1257" y="835"/>
                  <a:pt x="1253" y="841"/>
                </a:cubicBezTo>
                <a:cubicBezTo>
                  <a:pt x="467" y="1858"/>
                  <a:pt x="467" y="1858"/>
                  <a:pt x="467" y="1858"/>
                </a:cubicBezTo>
                <a:cubicBezTo>
                  <a:pt x="466" y="1860"/>
                  <a:pt x="464" y="1861"/>
                  <a:pt x="461" y="1861"/>
                </a:cubicBez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24" name="Shape 2424"/>
          <p:cNvSpPr/>
          <p:nvPr/>
        </p:nvSpPr>
        <p:spPr>
          <a:xfrm>
            <a:off x="4307892" y="3209677"/>
            <a:ext cx="253236" cy="253236"/>
          </a:xfrm>
          <a:prstGeom prst="ellipse">
            <a:avLst/>
          </a:prstGeom>
          <a:noFill/>
          <a:ln cap="flat" cmpd="sng" w="10775">
            <a:solidFill>
              <a:schemeClr val="accent2"/>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425" name="Shape 2425"/>
          <p:cNvSpPr/>
          <p:nvPr/>
        </p:nvSpPr>
        <p:spPr>
          <a:xfrm>
            <a:off x="4318555" y="3236231"/>
            <a:ext cx="218659" cy="206013"/>
          </a:xfrm>
          <a:custGeom>
            <a:pathLst>
              <a:path extrusionOk="0" h="2052" w="2178">
                <a:moveTo>
                  <a:pt x="2178" y="1026"/>
                </a:moveTo>
                <a:cubicBezTo>
                  <a:pt x="2178" y="1300"/>
                  <a:pt x="2072" y="1558"/>
                  <a:pt x="1878" y="1752"/>
                </a:cubicBezTo>
                <a:cubicBezTo>
                  <a:pt x="1684" y="1946"/>
                  <a:pt x="1426" y="2052"/>
                  <a:pt x="1152" y="2052"/>
                </a:cubicBezTo>
                <a:cubicBezTo>
                  <a:pt x="928" y="2052"/>
                  <a:pt x="715" y="1981"/>
                  <a:pt x="536" y="1847"/>
                </a:cubicBezTo>
                <a:cubicBezTo>
                  <a:pt x="370" y="1721"/>
                  <a:pt x="243" y="1545"/>
                  <a:pt x="178" y="1349"/>
                </a:cubicBezTo>
                <a:cubicBezTo>
                  <a:pt x="0" y="1378"/>
                  <a:pt x="0" y="1378"/>
                  <a:pt x="0" y="1378"/>
                </a:cubicBezTo>
                <a:cubicBezTo>
                  <a:pt x="252" y="1026"/>
                  <a:pt x="252" y="1026"/>
                  <a:pt x="252" y="1026"/>
                </a:cubicBezTo>
                <a:cubicBezTo>
                  <a:pt x="604" y="1279"/>
                  <a:pt x="604" y="1279"/>
                  <a:pt x="604" y="1279"/>
                </a:cubicBezTo>
                <a:cubicBezTo>
                  <a:pt x="431" y="1307"/>
                  <a:pt x="431" y="1307"/>
                  <a:pt x="431" y="1307"/>
                </a:cubicBezTo>
                <a:cubicBezTo>
                  <a:pt x="546" y="1604"/>
                  <a:pt x="829" y="1800"/>
                  <a:pt x="1152" y="1800"/>
                </a:cubicBezTo>
                <a:cubicBezTo>
                  <a:pt x="1579" y="1800"/>
                  <a:pt x="1926" y="1453"/>
                  <a:pt x="1926" y="1026"/>
                </a:cubicBezTo>
                <a:cubicBezTo>
                  <a:pt x="1926" y="600"/>
                  <a:pt x="1579" y="252"/>
                  <a:pt x="1152" y="252"/>
                </a:cubicBezTo>
                <a:cubicBezTo>
                  <a:pt x="1152" y="0"/>
                  <a:pt x="1152" y="0"/>
                  <a:pt x="1152" y="0"/>
                </a:cubicBezTo>
                <a:cubicBezTo>
                  <a:pt x="1426" y="0"/>
                  <a:pt x="1684" y="107"/>
                  <a:pt x="1878" y="301"/>
                </a:cubicBezTo>
                <a:cubicBezTo>
                  <a:pt x="2072" y="495"/>
                  <a:pt x="2178" y="752"/>
                  <a:pt x="2178" y="1026"/>
                </a:cubicBezTo>
                <a:close/>
                <a:moveTo>
                  <a:pt x="1620" y="932"/>
                </a:moveTo>
                <a:cubicBezTo>
                  <a:pt x="1194" y="932"/>
                  <a:pt x="1194" y="932"/>
                  <a:pt x="1194" y="932"/>
                </a:cubicBezTo>
                <a:cubicBezTo>
                  <a:pt x="600" y="276"/>
                  <a:pt x="600" y="276"/>
                  <a:pt x="600" y="276"/>
                </a:cubicBezTo>
                <a:cubicBezTo>
                  <a:pt x="461" y="402"/>
                  <a:pt x="461" y="402"/>
                  <a:pt x="461" y="402"/>
                </a:cubicBezTo>
                <a:cubicBezTo>
                  <a:pt x="1111" y="1120"/>
                  <a:pt x="1111" y="1120"/>
                  <a:pt x="1111" y="1120"/>
                </a:cubicBezTo>
                <a:cubicBezTo>
                  <a:pt x="1620" y="1120"/>
                  <a:pt x="1620" y="1120"/>
                  <a:pt x="1620" y="1120"/>
                </a:cubicBezTo>
                <a:lnTo>
                  <a:pt x="1620" y="932"/>
                </a:lnTo>
                <a:close/>
              </a:path>
            </a:pathLst>
          </a:custGeom>
          <a:solidFill>
            <a:schemeClr val="accent2"/>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9" name="Shape 2429"/>
        <p:cNvGrpSpPr/>
        <p:nvPr/>
      </p:nvGrpSpPr>
      <p:grpSpPr>
        <a:xfrm>
          <a:off x="0" y="0"/>
          <a:ext cx="0" cy="0"/>
          <a:chOff x="0" y="0"/>
          <a:chExt cx="0" cy="0"/>
        </a:xfrm>
      </p:grpSpPr>
      <p:grpSp>
        <p:nvGrpSpPr>
          <p:cNvPr id="2430" name="Shape 2430"/>
          <p:cNvGrpSpPr/>
          <p:nvPr/>
        </p:nvGrpSpPr>
        <p:grpSpPr>
          <a:xfrm>
            <a:off x="10009393" y="5921464"/>
            <a:ext cx="1653215" cy="329844"/>
            <a:chOff x="6379425" y="5509326"/>
            <a:chExt cx="4438366" cy="329844"/>
          </a:xfrm>
        </p:grpSpPr>
        <p:pic>
          <p:nvPicPr>
            <p:cNvPr id="2431" name="Shape 2431"/>
            <p:cNvPicPr preferRelativeResize="0"/>
            <p:nvPr/>
          </p:nvPicPr>
          <p:blipFill rotWithShape="1">
            <a:blip r:embed="rId3">
              <a:alphaModFix/>
            </a:blip>
            <a:srcRect b="0" l="0" r="0" t="0"/>
            <a:stretch/>
          </p:blipFill>
          <p:spPr>
            <a:xfrm>
              <a:off x="6549230" y="5523628"/>
              <a:ext cx="4098756" cy="304606"/>
            </a:xfrm>
            <a:prstGeom prst="rect">
              <a:avLst/>
            </a:prstGeom>
            <a:noFill/>
            <a:ln>
              <a:noFill/>
            </a:ln>
          </p:spPr>
        </p:pic>
        <p:pic>
          <p:nvPicPr>
            <p:cNvPr id="2432" name="Shape 2432"/>
            <p:cNvPicPr preferRelativeResize="0"/>
            <p:nvPr/>
          </p:nvPicPr>
          <p:blipFill rotWithShape="1">
            <a:blip r:embed="rId3">
              <a:alphaModFix/>
            </a:blip>
            <a:srcRect b="0" l="0" r="0" t="0"/>
            <a:stretch/>
          </p:blipFill>
          <p:spPr>
            <a:xfrm>
              <a:off x="6379425" y="5509326"/>
              <a:ext cx="4438366" cy="329844"/>
            </a:xfrm>
            <a:prstGeom prst="rect">
              <a:avLst/>
            </a:prstGeom>
            <a:noFill/>
            <a:ln>
              <a:noFill/>
            </a:ln>
          </p:spPr>
        </p:pic>
      </p:grpSp>
      <p:sp>
        <p:nvSpPr>
          <p:cNvPr id="2433" name="Shape 2433"/>
          <p:cNvSpPr/>
          <p:nvPr/>
        </p:nvSpPr>
        <p:spPr>
          <a:xfrm>
            <a:off x="6391255" y="6123271"/>
            <a:ext cx="2565883" cy="85126"/>
          </a:xfrm>
          <a:prstGeom prst="ellipse">
            <a:avLst/>
          </a:prstGeom>
          <a:gradFill>
            <a:gsLst>
              <a:gs pos="0">
                <a:srgbClr val="90A5B1">
                  <a:alpha val="60000"/>
                </a:srgbClr>
              </a:gs>
              <a:gs pos="100000">
                <a:srgbClr val="D0D9DE">
                  <a:alpha val="0"/>
                </a:srgbClr>
              </a:gs>
            </a:gsLst>
            <a:path path="circle">
              <a:fillToRect b="50%" l="50%" r="50%" t="50%"/>
            </a:path>
            <a:tileRect/>
          </a:gra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rgbClr val="7C868D"/>
              </a:solidFill>
              <a:latin typeface="Arial"/>
              <a:ea typeface="Arial"/>
              <a:cs typeface="Arial"/>
              <a:sym typeface="Arial"/>
            </a:endParaRPr>
          </a:p>
        </p:txBody>
      </p:sp>
      <p:grpSp>
        <p:nvGrpSpPr>
          <p:cNvPr id="2434" name="Shape 2434"/>
          <p:cNvGrpSpPr/>
          <p:nvPr/>
        </p:nvGrpSpPr>
        <p:grpSpPr>
          <a:xfrm>
            <a:off x="8719788" y="5945982"/>
            <a:ext cx="1488042" cy="299858"/>
            <a:chOff x="6379425" y="5509326"/>
            <a:chExt cx="4438366" cy="329844"/>
          </a:xfrm>
        </p:grpSpPr>
        <p:pic>
          <p:nvPicPr>
            <p:cNvPr id="2435" name="Shape 2435"/>
            <p:cNvPicPr preferRelativeResize="0"/>
            <p:nvPr/>
          </p:nvPicPr>
          <p:blipFill rotWithShape="1">
            <a:blip r:embed="rId3">
              <a:alphaModFix/>
            </a:blip>
            <a:srcRect b="0" l="0" r="0" t="0"/>
            <a:stretch/>
          </p:blipFill>
          <p:spPr>
            <a:xfrm>
              <a:off x="6549230" y="5523628"/>
              <a:ext cx="4098756" cy="304606"/>
            </a:xfrm>
            <a:prstGeom prst="rect">
              <a:avLst/>
            </a:prstGeom>
            <a:noFill/>
            <a:ln>
              <a:noFill/>
            </a:ln>
          </p:spPr>
        </p:pic>
        <p:pic>
          <p:nvPicPr>
            <p:cNvPr id="2436" name="Shape 2436"/>
            <p:cNvPicPr preferRelativeResize="0"/>
            <p:nvPr/>
          </p:nvPicPr>
          <p:blipFill rotWithShape="1">
            <a:blip r:embed="rId3">
              <a:alphaModFix/>
            </a:blip>
            <a:srcRect b="0" l="0" r="0" t="0"/>
            <a:stretch/>
          </p:blipFill>
          <p:spPr>
            <a:xfrm>
              <a:off x="6379425" y="5509326"/>
              <a:ext cx="4438366" cy="329844"/>
            </a:xfrm>
            <a:prstGeom prst="rect">
              <a:avLst/>
            </a:prstGeom>
            <a:noFill/>
            <a:ln>
              <a:noFill/>
            </a:ln>
          </p:spPr>
        </p:pic>
      </p:grpSp>
      <p:grpSp>
        <p:nvGrpSpPr>
          <p:cNvPr id="2437" name="Shape 2437"/>
          <p:cNvGrpSpPr/>
          <p:nvPr/>
        </p:nvGrpSpPr>
        <p:grpSpPr>
          <a:xfrm>
            <a:off x="6384862" y="5932948"/>
            <a:ext cx="2662518" cy="329844"/>
            <a:chOff x="6379425" y="5509326"/>
            <a:chExt cx="4438366" cy="329844"/>
          </a:xfrm>
        </p:grpSpPr>
        <p:pic>
          <p:nvPicPr>
            <p:cNvPr id="2438" name="Shape 2438"/>
            <p:cNvPicPr preferRelativeResize="0"/>
            <p:nvPr/>
          </p:nvPicPr>
          <p:blipFill rotWithShape="1">
            <a:blip r:embed="rId3">
              <a:alphaModFix/>
            </a:blip>
            <a:srcRect b="0" l="0" r="0" t="0"/>
            <a:stretch/>
          </p:blipFill>
          <p:spPr>
            <a:xfrm>
              <a:off x="6549230" y="5523628"/>
              <a:ext cx="4098756" cy="304606"/>
            </a:xfrm>
            <a:prstGeom prst="rect">
              <a:avLst/>
            </a:prstGeom>
            <a:noFill/>
            <a:ln>
              <a:noFill/>
            </a:ln>
          </p:spPr>
        </p:pic>
        <p:pic>
          <p:nvPicPr>
            <p:cNvPr id="2439" name="Shape 2439"/>
            <p:cNvPicPr preferRelativeResize="0"/>
            <p:nvPr/>
          </p:nvPicPr>
          <p:blipFill rotWithShape="1">
            <a:blip r:embed="rId3">
              <a:alphaModFix/>
            </a:blip>
            <a:srcRect b="0" l="0" r="0" t="0"/>
            <a:stretch/>
          </p:blipFill>
          <p:spPr>
            <a:xfrm>
              <a:off x="6379425" y="5509326"/>
              <a:ext cx="4438366" cy="329844"/>
            </a:xfrm>
            <a:prstGeom prst="rect">
              <a:avLst/>
            </a:prstGeom>
            <a:noFill/>
            <a:ln>
              <a:noFill/>
            </a:ln>
          </p:spPr>
        </p:pic>
      </p:grpSp>
      <p:pic>
        <p:nvPicPr>
          <p:cNvPr id="2440" name="Shape 2440"/>
          <p:cNvPicPr preferRelativeResize="0"/>
          <p:nvPr/>
        </p:nvPicPr>
        <p:blipFill rotWithShape="1">
          <a:blip r:embed="rId3">
            <a:alphaModFix/>
          </a:blip>
          <a:srcRect b="0" l="0" r="0" t="0"/>
          <a:stretch/>
        </p:blipFill>
        <p:spPr>
          <a:xfrm>
            <a:off x="2184511" y="5295296"/>
            <a:ext cx="5550400" cy="433795"/>
          </a:xfrm>
          <a:prstGeom prst="rect">
            <a:avLst/>
          </a:prstGeom>
          <a:noFill/>
          <a:ln>
            <a:noFill/>
          </a:ln>
        </p:spPr>
      </p:pic>
      <p:grpSp>
        <p:nvGrpSpPr>
          <p:cNvPr id="2441" name="Shape 2441"/>
          <p:cNvGrpSpPr/>
          <p:nvPr/>
        </p:nvGrpSpPr>
        <p:grpSpPr>
          <a:xfrm>
            <a:off x="12566" y="5976326"/>
            <a:ext cx="4586096" cy="250487"/>
            <a:chOff x="6661377" y="3429696"/>
            <a:chExt cx="6005737" cy="389012"/>
          </a:xfrm>
        </p:grpSpPr>
        <p:pic>
          <p:nvPicPr>
            <p:cNvPr id="2442" name="Shape 2442"/>
            <p:cNvPicPr preferRelativeResize="0"/>
            <p:nvPr/>
          </p:nvPicPr>
          <p:blipFill rotWithShape="1">
            <a:blip r:embed="rId3">
              <a:alphaModFix/>
            </a:blip>
            <a:srcRect b="0" l="0" r="0" t="0"/>
            <a:stretch/>
          </p:blipFill>
          <p:spPr>
            <a:xfrm>
              <a:off x="6661377" y="3429696"/>
              <a:ext cx="6005737" cy="361921"/>
            </a:xfrm>
            <a:prstGeom prst="rect">
              <a:avLst/>
            </a:prstGeom>
            <a:noFill/>
            <a:ln>
              <a:noFill/>
            </a:ln>
          </p:spPr>
        </p:pic>
        <p:pic>
          <p:nvPicPr>
            <p:cNvPr id="2443" name="Shape 2443"/>
            <p:cNvPicPr preferRelativeResize="0"/>
            <p:nvPr/>
          </p:nvPicPr>
          <p:blipFill rotWithShape="1">
            <a:blip r:embed="rId3">
              <a:alphaModFix/>
            </a:blip>
            <a:srcRect b="0" l="0" r="0" t="0"/>
            <a:stretch/>
          </p:blipFill>
          <p:spPr>
            <a:xfrm>
              <a:off x="6934364" y="3489689"/>
              <a:ext cx="5459760" cy="329020"/>
            </a:xfrm>
            <a:prstGeom prst="rect">
              <a:avLst/>
            </a:prstGeom>
            <a:noFill/>
            <a:ln>
              <a:noFill/>
            </a:ln>
          </p:spPr>
        </p:pic>
      </p:grpSp>
      <p:sp>
        <p:nvSpPr>
          <p:cNvPr id="2444" name="Shape 244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Salesforce Devices Slide</a:t>
            </a:r>
          </a:p>
        </p:txBody>
      </p:sp>
      <p:sp>
        <p:nvSpPr>
          <p:cNvPr id="2445" name="Shape 2445"/>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rgbClr val="7C868D"/>
                </a:solidFill>
                <a:latin typeface="Arial"/>
                <a:ea typeface="Arial"/>
                <a:cs typeface="Arial"/>
                <a:sym typeface="Arial"/>
              </a:rPr>
              <a:t>Device layout and shadows</a:t>
            </a:r>
          </a:p>
        </p:txBody>
      </p:sp>
      <p:sp>
        <p:nvSpPr>
          <p:cNvPr id="2446" name="Shape 2446"/>
          <p:cNvSpPr/>
          <p:nvPr/>
        </p:nvSpPr>
        <p:spPr>
          <a:xfrm>
            <a:off x="9201731" y="6273076"/>
            <a:ext cx="531162" cy="153887"/>
          </a:xfrm>
          <a:prstGeom prst="rect">
            <a:avLst/>
          </a:prstGeom>
          <a:noFill/>
          <a:ln>
            <a:noFill/>
          </a:ln>
        </p:spPr>
        <p:txBody>
          <a:bodyPr anchorCtr="0" anchor="ctr" bIns="0" lIns="0" rIns="0" tIns="0">
            <a:noAutofit/>
          </a:bodyPr>
          <a:lstStyle/>
          <a:p>
            <a:pPr indent="0" lvl="0" marL="0" marR="0" rtl="0" algn="l">
              <a:spcBef>
                <a:spcPts val="0"/>
              </a:spcBef>
              <a:buSzPct val="25000"/>
              <a:buNone/>
            </a:pPr>
            <a:r>
              <a:rPr b="0" baseline="0" i="0" lang="en-US" sz="1000" u="none" cap="none" strike="noStrike">
                <a:solidFill>
                  <a:srgbClr val="7C868D"/>
                </a:solidFill>
                <a:latin typeface="Arial"/>
                <a:ea typeface="Arial"/>
                <a:cs typeface="Arial"/>
                <a:sym typeface="Arial"/>
              </a:rPr>
              <a:t>iPhone 6</a:t>
            </a:r>
          </a:p>
        </p:txBody>
      </p:sp>
      <p:sp>
        <p:nvSpPr>
          <p:cNvPr id="2447" name="Shape 2447"/>
          <p:cNvSpPr/>
          <p:nvPr/>
        </p:nvSpPr>
        <p:spPr>
          <a:xfrm>
            <a:off x="10625125" y="6200508"/>
            <a:ext cx="591608" cy="153887"/>
          </a:xfrm>
          <a:prstGeom prst="rect">
            <a:avLst/>
          </a:prstGeom>
          <a:noFill/>
          <a:ln>
            <a:noFill/>
          </a:ln>
        </p:spPr>
        <p:txBody>
          <a:bodyPr anchorCtr="0" anchor="ctr" bIns="0" lIns="0" rIns="0" tIns="0">
            <a:noAutofit/>
          </a:bodyPr>
          <a:lstStyle/>
          <a:p>
            <a:pPr indent="0" lvl="0" marL="0" marR="0" rtl="0" algn="l">
              <a:spcBef>
                <a:spcPts val="0"/>
              </a:spcBef>
              <a:buSzPct val="25000"/>
              <a:buNone/>
            </a:pPr>
            <a:r>
              <a:rPr b="0" baseline="0" i="0" lang="en-US" sz="1000" u="none" cap="none" strike="noStrike">
                <a:solidFill>
                  <a:srgbClr val="7C868D"/>
                </a:solidFill>
                <a:latin typeface="Arial"/>
                <a:ea typeface="Arial"/>
                <a:cs typeface="Arial"/>
                <a:sym typeface="Arial"/>
              </a:rPr>
              <a:t>Galaxy S5</a:t>
            </a:r>
          </a:p>
        </p:txBody>
      </p:sp>
      <p:grpSp>
        <p:nvGrpSpPr>
          <p:cNvPr id="2448" name="Shape 2448"/>
          <p:cNvGrpSpPr/>
          <p:nvPr/>
        </p:nvGrpSpPr>
        <p:grpSpPr>
          <a:xfrm>
            <a:off x="2554117" y="1934414"/>
            <a:ext cx="4762035" cy="3712586"/>
            <a:chOff x="2382041" y="2723464"/>
            <a:chExt cx="4762035" cy="3712586"/>
          </a:xfrm>
        </p:grpSpPr>
        <p:sp>
          <p:nvSpPr>
            <p:cNvPr id="2449" name="Shape 2449"/>
            <p:cNvSpPr/>
            <p:nvPr/>
          </p:nvSpPr>
          <p:spPr>
            <a:xfrm>
              <a:off x="4077030" y="6292896"/>
              <a:ext cx="1421211" cy="115596"/>
            </a:xfrm>
            <a:prstGeom prst="ellipse">
              <a:avLst/>
            </a:prstGeom>
            <a:gradFill>
              <a:gsLst>
                <a:gs pos="0">
                  <a:srgbClr val="90A5B1">
                    <a:alpha val="48627"/>
                  </a:srgbClr>
                </a:gs>
                <a:gs pos="100000">
                  <a:srgbClr val="D0D9DE">
                    <a:alpha val="0"/>
                  </a:srgbClr>
                </a:gs>
              </a:gsLst>
              <a:path path="circle">
                <a:fillToRect b="50%" l="50%" r="50%" t="50%"/>
              </a:path>
              <a:tileRect/>
            </a:gra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rgbClr val="7C868D"/>
                </a:solidFill>
                <a:latin typeface="Arial"/>
                <a:ea typeface="Arial"/>
                <a:cs typeface="Arial"/>
                <a:sym typeface="Arial"/>
              </a:endParaRPr>
            </a:p>
          </p:txBody>
        </p:sp>
        <p:pic>
          <p:nvPicPr>
            <p:cNvPr id="2450" name="Shape 2450"/>
            <p:cNvPicPr preferRelativeResize="0"/>
            <p:nvPr/>
          </p:nvPicPr>
          <p:blipFill rotWithShape="1">
            <a:blip r:embed="rId4">
              <a:alphaModFix/>
            </a:blip>
            <a:srcRect b="1029" l="0" r="0" t="1"/>
            <a:stretch/>
          </p:blipFill>
          <p:spPr>
            <a:xfrm>
              <a:off x="2382041" y="2723464"/>
              <a:ext cx="4762035" cy="3712586"/>
            </a:xfrm>
            <a:prstGeom prst="rect">
              <a:avLst/>
            </a:prstGeom>
            <a:noFill/>
            <a:ln>
              <a:noFill/>
            </a:ln>
          </p:spPr>
        </p:pic>
      </p:grpSp>
      <p:pic>
        <p:nvPicPr>
          <p:cNvPr id="2451" name="Shape 2451"/>
          <p:cNvPicPr preferRelativeResize="0"/>
          <p:nvPr/>
        </p:nvPicPr>
        <p:blipFill rotWithShape="1">
          <a:blip r:embed="rId5">
            <a:alphaModFix/>
          </a:blip>
          <a:srcRect b="0" l="0" r="0" t="0"/>
          <a:stretch/>
        </p:blipFill>
        <p:spPr>
          <a:xfrm>
            <a:off x="521958" y="4158537"/>
            <a:ext cx="3576750" cy="2004213"/>
          </a:xfrm>
          <a:prstGeom prst="rect">
            <a:avLst/>
          </a:prstGeom>
          <a:noFill/>
          <a:ln>
            <a:noFill/>
          </a:ln>
        </p:spPr>
      </p:pic>
      <p:pic>
        <p:nvPicPr>
          <p:cNvPr id="2452" name="Shape 2452"/>
          <p:cNvPicPr preferRelativeResize="0"/>
          <p:nvPr/>
        </p:nvPicPr>
        <p:blipFill rotWithShape="1">
          <a:blip r:embed="rId6">
            <a:alphaModFix/>
          </a:blip>
          <a:srcRect b="839" l="1423" r="0" t="0"/>
          <a:stretch/>
        </p:blipFill>
        <p:spPr>
          <a:xfrm>
            <a:off x="8551334" y="1456200"/>
            <a:ext cx="2621774" cy="2032994"/>
          </a:xfrm>
          <a:prstGeom prst="rect">
            <a:avLst/>
          </a:prstGeom>
          <a:noFill/>
          <a:ln>
            <a:noFill/>
          </a:ln>
        </p:spPr>
      </p:pic>
      <p:pic>
        <p:nvPicPr>
          <p:cNvPr id="2453" name="Shape 2453"/>
          <p:cNvPicPr preferRelativeResize="0"/>
          <p:nvPr/>
        </p:nvPicPr>
        <p:blipFill rotWithShape="1">
          <a:blip r:embed="rId7">
            <a:alphaModFix/>
          </a:blip>
          <a:srcRect b="1591" l="1108" r="1586" t="0"/>
          <a:stretch/>
        </p:blipFill>
        <p:spPr>
          <a:xfrm>
            <a:off x="6765792" y="3795101"/>
            <a:ext cx="1807909" cy="2362107"/>
          </a:xfrm>
          <a:prstGeom prst="rect">
            <a:avLst/>
          </a:prstGeom>
          <a:noFill/>
          <a:ln>
            <a:noFill/>
          </a:ln>
        </p:spPr>
      </p:pic>
      <p:pic>
        <p:nvPicPr>
          <p:cNvPr id="2454" name="Shape 2454"/>
          <p:cNvPicPr preferRelativeResize="0"/>
          <p:nvPr/>
        </p:nvPicPr>
        <p:blipFill rotWithShape="1">
          <a:blip r:embed="rId8">
            <a:alphaModFix/>
          </a:blip>
          <a:srcRect b="0" l="0" r="0" t="0"/>
          <a:stretch/>
        </p:blipFill>
        <p:spPr>
          <a:xfrm>
            <a:off x="8934881" y="4134737"/>
            <a:ext cx="1057860" cy="2023533"/>
          </a:xfrm>
          <a:prstGeom prst="rect">
            <a:avLst/>
          </a:prstGeom>
          <a:noFill/>
          <a:ln>
            <a:noFill/>
          </a:ln>
        </p:spPr>
      </p:pic>
      <p:pic>
        <p:nvPicPr>
          <p:cNvPr id="2455" name="Shape 2455"/>
          <p:cNvPicPr preferRelativeResize="0"/>
          <p:nvPr/>
        </p:nvPicPr>
        <p:blipFill rotWithShape="1">
          <a:blip r:embed="rId9">
            <a:alphaModFix/>
          </a:blip>
          <a:srcRect b="176" l="0" r="0" t="177"/>
          <a:stretch/>
        </p:blipFill>
        <p:spPr>
          <a:xfrm>
            <a:off x="10276934" y="3973001"/>
            <a:ext cx="1118894" cy="2174276"/>
          </a:xfrm>
          <a:prstGeom prst="rect">
            <a:avLst/>
          </a:prstGeom>
          <a:noFill/>
          <a:ln>
            <a:noFill/>
          </a:ln>
        </p:spPr>
      </p:pic>
      <p:grpSp>
        <p:nvGrpSpPr>
          <p:cNvPr id="2456" name="Shape 2456"/>
          <p:cNvGrpSpPr/>
          <p:nvPr/>
        </p:nvGrpSpPr>
        <p:grpSpPr>
          <a:xfrm>
            <a:off x="7705461" y="3364319"/>
            <a:ext cx="4169177" cy="188194"/>
            <a:chOff x="6661377" y="3429696"/>
            <a:chExt cx="6005737" cy="389012"/>
          </a:xfrm>
        </p:grpSpPr>
        <p:pic>
          <p:nvPicPr>
            <p:cNvPr id="2457" name="Shape 2457"/>
            <p:cNvPicPr preferRelativeResize="0"/>
            <p:nvPr/>
          </p:nvPicPr>
          <p:blipFill rotWithShape="1">
            <a:blip r:embed="rId3">
              <a:alphaModFix/>
            </a:blip>
            <a:srcRect b="0" l="0" r="0" t="0"/>
            <a:stretch/>
          </p:blipFill>
          <p:spPr>
            <a:xfrm>
              <a:off x="6661377" y="3429696"/>
              <a:ext cx="6005737" cy="361921"/>
            </a:xfrm>
            <a:prstGeom prst="rect">
              <a:avLst/>
            </a:prstGeom>
            <a:noFill/>
            <a:ln>
              <a:noFill/>
            </a:ln>
          </p:spPr>
        </p:pic>
        <p:pic>
          <p:nvPicPr>
            <p:cNvPr id="2458" name="Shape 2458"/>
            <p:cNvPicPr preferRelativeResize="0"/>
            <p:nvPr/>
          </p:nvPicPr>
          <p:blipFill rotWithShape="1">
            <a:blip r:embed="rId3">
              <a:alphaModFix/>
            </a:blip>
            <a:srcRect b="0" l="0" r="0" t="0"/>
            <a:stretch/>
          </p:blipFill>
          <p:spPr>
            <a:xfrm>
              <a:off x="6934364" y="3489689"/>
              <a:ext cx="5459760" cy="329020"/>
            </a:xfrm>
            <a:prstGeom prst="rect">
              <a:avLst/>
            </a:prstGeom>
            <a:noFill/>
            <a:ln>
              <a:noFill/>
            </a:ln>
          </p:spPr>
        </p:pic>
      </p:grpSp>
      <p:sp>
        <p:nvSpPr>
          <p:cNvPr id="2459" name="Shape 2459"/>
          <p:cNvSpPr txBox="1"/>
          <p:nvPr>
            <p:ph idx="11" type="ftr"/>
          </p:nvPr>
        </p:nvSpPr>
        <p:spPr>
          <a:xfrm>
            <a:off x="333728" y="6270900"/>
            <a:ext cx="10736917" cy="428382"/>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US" sz="1000" u="none" cap="none" strike="noStrike">
                <a:solidFill>
                  <a:srgbClr val="959595"/>
                </a:solidFill>
                <a:latin typeface="Arial"/>
                <a:ea typeface="Arial"/>
                <a:cs typeface="Arial"/>
                <a:sym typeface="Arial"/>
              </a:rPr>
              <a:t>Note: Phones are to scale in relationship to one another, use this slide as a reference  </a:t>
            </a: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3" name="Shape 2463"/>
        <p:cNvGrpSpPr/>
        <p:nvPr/>
      </p:nvGrpSpPr>
      <p:grpSpPr>
        <a:xfrm>
          <a:off x="0" y="0"/>
          <a:ext cx="0" cy="0"/>
          <a:chOff x="0" y="0"/>
          <a:chExt cx="0" cy="0"/>
        </a:xfrm>
      </p:grpSpPr>
      <p:sp>
        <p:nvSpPr>
          <p:cNvPr id="2464" name="Shape 2464"/>
          <p:cNvSpPr/>
          <p:nvPr/>
        </p:nvSpPr>
        <p:spPr>
          <a:xfrm>
            <a:off x="620025" y="4340862"/>
            <a:ext cx="633881" cy="153887"/>
          </a:xfrm>
          <a:prstGeom prst="rect">
            <a:avLst/>
          </a:prstGeom>
          <a:noFill/>
          <a:ln>
            <a:noFill/>
          </a:ln>
        </p:spPr>
        <p:txBody>
          <a:bodyPr anchorCtr="0" anchor="ctr" bIns="0" lIns="0" rIns="0" tIns="0">
            <a:noAutofit/>
          </a:bodyPr>
          <a:lstStyle/>
          <a:p>
            <a:pPr indent="0" lvl="0" marL="0" marR="0" rtl="0" algn="l">
              <a:spcBef>
                <a:spcPts val="0"/>
              </a:spcBef>
              <a:buSzPct val="25000"/>
              <a:buNone/>
            </a:pPr>
            <a:r>
              <a:rPr b="0" baseline="0" i="0" lang="en-US" sz="1000" u="none" cap="none" strike="noStrike">
                <a:solidFill>
                  <a:srgbClr val="7C868D"/>
                </a:solidFill>
                <a:latin typeface="Arial"/>
                <a:ea typeface="Arial"/>
                <a:cs typeface="Arial"/>
                <a:sym typeface="Arial"/>
              </a:rPr>
              <a:t>Lumia 925</a:t>
            </a:r>
          </a:p>
        </p:txBody>
      </p:sp>
      <p:sp>
        <p:nvSpPr>
          <p:cNvPr id="2465" name="Shape 2465"/>
          <p:cNvSpPr/>
          <p:nvPr/>
        </p:nvSpPr>
        <p:spPr>
          <a:xfrm>
            <a:off x="2254528" y="4340862"/>
            <a:ext cx="478838" cy="153887"/>
          </a:xfrm>
          <a:prstGeom prst="rect">
            <a:avLst/>
          </a:prstGeom>
          <a:noFill/>
          <a:ln>
            <a:noFill/>
          </a:ln>
        </p:spPr>
        <p:txBody>
          <a:bodyPr anchorCtr="0" anchor="ctr" bIns="0" lIns="0" rIns="0" tIns="0">
            <a:noAutofit/>
          </a:bodyPr>
          <a:lstStyle/>
          <a:p>
            <a:pPr indent="0" lvl="0" marL="0" marR="0" rtl="0" algn="l">
              <a:spcBef>
                <a:spcPts val="0"/>
              </a:spcBef>
              <a:buSzPct val="25000"/>
              <a:buNone/>
            </a:pPr>
            <a:r>
              <a:rPr b="0" baseline="0" i="0" lang="en-US" sz="1000" u="none" cap="none" strike="noStrike">
                <a:solidFill>
                  <a:srgbClr val="7C868D"/>
                </a:solidFill>
                <a:latin typeface="Arial"/>
                <a:ea typeface="Arial"/>
                <a:cs typeface="Arial"/>
                <a:sym typeface="Arial"/>
              </a:rPr>
              <a:t>Nexus 5</a:t>
            </a:r>
          </a:p>
        </p:txBody>
      </p:sp>
      <p:sp>
        <p:nvSpPr>
          <p:cNvPr id="2466" name="Shape 2466"/>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Additional Devices</a:t>
            </a:r>
          </a:p>
        </p:txBody>
      </p:sp>
      <p:grpSp>
        <p:nvGrpSpPr>
          <p:cNvPr id="2467" name="Shape 2467"/>
          <p:cNvGrpSpPr/>
          <p:nvPr/>
        </p:nvGrpSpPr>
        <p:grpSpPr>
          <a:xfrm>
            <a:off x="85855" y="3882262"/>
            <a:ext cx="1653215" cy="169261"/>
            <a:chOff x="6379425" y="5509326"/>
            <a:chExt cx="4438366" cy="329844"/>
          </a:xfrm>
        </p:grpSpPr>
        <p:pic>
          <p:nvPicPr>
            <p:cNvPr id="2468" name="Shape 2468"/>
            <p:cNvPicPr preferRelativeResize="0"/>
            <p:nvPr/>
          </p:nvPicPr>
          <p:blipFill rotWithShape="1">
            <a:blip r:embed="rId3">
              <a:alphaModFix/>
            </a:blip>
            <a:srcRect b="0" l="0" r="0" t="0"/>
            <a:stretch/>
          </p:blipFill>
          <p:spPr>
            <a:xfrm>
              <a:off x="6549230" y="5523628"/>
              <a:ext cx="4098756" cy="304606"/>
            </a:xfrm>
            <a:prstGeom prst="rect">
              <a:avLst/>
            </a:prstGeom>
            <a:noFill/>
            <a:ln>
              <a:noFill/>
            </a:ln>
          </p:spPr>
        </p:pic>
        <p:pic>
          <p:nvPicPr>
            <p:cNvPr id="2469" name="Shape 2469"/>
            <p:cNvPicPr preferRelativeResize="0"/>
            <p:nvPr/>
          </p:nvPicPr>
          <p:blipFill rotWithShape="1">
            <a:blip r:embed="rId3">
              <a:alphaModFix/>
            </a:blip>
            <a:srcRect b="0" l="0" r="0" t="0"/>
            <a:stretch/>
          </p:blipFill>
          <p:spPr>
            <a:xfrm>
              <a:off x="6379425" y="5509326"/>
              <a:ext cx="4438366" cy="329844"/>
            </a:xfrm>
            <a:prstGeom prst="rect">
              <a:avLst/>
            </a:prstGeom>
            <a:noFill/>
            <a:ln>
              <a:noFill/>
            </a:ln>
          </p:spPr>
        </p:pic>
      </p:grpSp>
      <p:grpSp>
        <p:nvGrpSpPr>
          <p:cNvPr id="2470" name="Shape 2470"/>
          <p:cNvGrpSpPr/>
          <p:nvPr/>
        </p:nvGrpSpPr>
        <p:grpSpPr>
          <a:xfrm>
            <a:off x="1592144" y="3801971"/>
            <a:ext cx="1653215" cy="329844"/>
            <a:chOff x="6379425" y="5509326"/>
            <a:chExt cx="4438366" cy="329844"/>
          </a:xfrm>
        </p:grpSpPr>
        <p:pic>
          <p:nvPicPr>
            <p:cNvPr id="2471" name="Shape 2471"/>
            <p:cNvPicPr preferRelativeResize="0"/>
            <p:nvPr/>
          </p:nvPicPr>
          <p:blipFill rotWithShape="1">
            <a:blip r:embed="rId3">
              <a:alphaModFix/>
            </a:blip>
            <a:srcRect b="0" l="0" r="0" t="0"/>
            <a:stretch/>
          </p:blipFill>
          <p:spPr>
            <a:xfrm>
              <a:off x="6549230" y="5523628"/>
              <a:ext cx="4098756" cy="304606"/>
            </a:xfrm>
            <a:prstGeom prst="rect">
              <a:avLst/>
            </a:prstGeom>
            <a:noFill/>
            <a:ln>
              <a:noFill/>
            </a:ln>
          </p:spPr>
        </p:pic>
        <p:pic>
          <p:nvPicPr>
            <p:cNvPr id="2472" name="Shape 2472"/>
            <p:cNvPicPr preferRelativeResize="0"/>
            <p:nvPr/>
          </p:nvPicPr>
          <p:blipFill rotWithShape="1">
            <a:blip r:embed="rId3">
              <a:alphaModFix/>
            </a:blip>
            <a:srcRect b="0" l="0" r="0" t="0"/>
            <a:stretch/>
          </p:blipFill>
          <p:spPr>
            <a:xfrm>
              <a:off x="6379425" y="5509326"/>
              <a:ext cx="4438366" cy="329844"/>
            </a:xfrm>
            <a:prstGeom prst="rect">
              <a:avLst/>
            </a:prstGeom>
            <a:noFill/>
            <a:ln>
              <a:noFill/>
            </a:ln>
          </p:spPr>
        </p:pic>
      </p:grpSp>
      <p:pic>
        <p:nvPicPr>
          <p:cNvPr id="2473" name="Shape 2473"/>
          <p:cNvPicPr preferRelativeResize="0"/>
          <p:nvPr/>
        </p:nvPicPr>
        <p:blipFill rotWithShape="1">
          <a:blip r:embed="rId4">
            <a:alphaModFix/>
          </a:blip>
          <a:srcRect b="0" l="0" r="0" t="0"/>
          <a:stretch/>
        </p:blipFill>
        <p:spPr>
          <a:xfrm>
            <a:off x="399171" y="2137994"/>
            <a:ext cx="1026581" cy="1868398"/>
          </a:xfrm>
          <a:prstGeom prst="rect">
            <a:avLst/>
          </a:prstGeom>
          <a:noFill/>
          <a:ln>
            <a:noFill/>
          </a:ln>
        </p:spPr>
      </p:pic>
      <p:pic>
        <p:nvPicPr>
          <p:cNvPr id="2474" name="Shape 2474"/>
          <p:cNvPicPr preferRelativeResize="0"/>
          <p:nvPr/>
        </p:nvPicPr>
        <p:blipFill rotWithShape="1">
          <a:blip r:embed="rId5">
            <a:alphaModFix/>
          </a:blip>
          <a:srcRect b="0" l="0" r="0" t="0"/>
          <a:stretch/>
        </p:blipFill>
        <p:spPr>
          <a:xfrm>
            <a:off x="1879978" y="1927941"/>
            <a:ext cx="1077546" cy="2115139"/>
          </a:xfrm>
          <a:prstGeom prst="rect">
            <a:avLst/>
          </a:prstGeom>
          <a:noFill/>
          <a:ln>
            <a:noFill/>
          </a:ln>
        </p:spPr>
      </p:pic>
      <p:sp>
        <p:nvSpPr>
          <p:cNvPr id="2475" name="Shape 2475"/>
          <p:cNvSpPr txBox="1"/>
          <p:nvPr>
            <p:ph idx="11" type="ftr"/>
          </p:nvPr>
        </p:nvSpPr>
        <p:spPr>
          <a:xfrm>
            <a:off x="333728" y="6270900"/>
            <a:ext cx="10736917" cy="428382"/>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baseline="0" i="0" lang="en-US" sz="1000" u="none" cap="none" strike="noStrike">
                <a:solidFill>
                  <a:srgbClr val="959595"/>
                </a:solidFill>
                <a:latin typeface="Arial"/>
                <a:ea typeface="Arial"/>
                <a:cs typeface="Arial"/>
                <a:sym typeface="Arial"/>
              </a:rPr>
              <a:t>Note: Phones are to scale in relationship to one another, use this slide as a reference </a:t>
            </a:r>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9" name="Shape 2479"/>
        <p:cNvGrpSpPr/>
        <p:nvPr/>
      </p:nvGrpSpPr>
      <p:grpSpPr>
        <a:xfrm>
          <a:off x="0" y="0"/>
          <a:ext cx="0" cy="0"/>
          <a:chOff x="0" y="0"/>
          <a:chExt cx="0" cy="0"/>
        </a:xfrm>
      </p:grpSpPr>
      <p:pic>
        <p:nvPicPr>
          <p:cNvPr id="2480" name="Shape 2480"/>
          <p:cNvPicPr preferRelativeResize="0"/>
          <p:nvPr/>
        </p:nvPicPr>
        <p:blipFill rotWithShape="1">
          <a:blip r:embed="rId3">
            <a:alphaModFix/>
          </a:blip>
          <a:srcRect b="0" l="0" r="0" t="0"/>
          <a:stretch/>
        </p:blipFill>
        <p:spPr>
          <a:xfrm>
            <a:off x="5593289" y="5350269"/>
            <a:ext cx="5550400" cy="433795"/>
          </a:xfrm>
          <a:prstGeom prst="rect">
            <a:avLst/>
          </a:prstGeom>
          <a:noFill/>
          <a:ln>
            <a:noFill/>
          </a:ln>
        </p:spPr>
      </p:pic>
      <p:pic>
        <p:nvPicPr>
          <p:cNvPr id="2481" name="Shape 2481"/>
          <p:cNvPicPr preferRelativeResize="0"/>
          <p:nvPr/>
        </p:nvPicPr>
        <p:blipFill rotWithShape="1">
          <a:blip r:embed="rId4">
            <a:alphaModFix/>
          </a:blip>
          <a:srcRect b="0" l="4962" r="0" t="0"/>
          <a:stretch/>
        </p:blipFill>
        <p:spPr>
          <a:xfrm>
            <a:off x="6076950" y="2031090"/>
            <a:ext cx="4599635" cy="2871110"/>
          </a:xfrm>
          <a:prstGeom prst="rect">
            <a:avLst/>
          </a:prstGeom>
          <a:noFill/>
          <a:ln>
            <a:noFill/>
          </a:ln>
        </p:spPr>
      </p:pic>
      <p:sp>
        <p:nvSpPr>
          <p:cNvPr id="2482" name="Shape 2482"/>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Showing devices with text (example)</a:t>
            </a:r>
          </a:p>
        </p:txBody>
      </p:sp>
      <p:sp>
        <p:nvSpPr>
          <p:cNvPr id="2483" name="Shape 2483"/>
          <p:cNvSpPr txBox="1"/>
          <p:nvPr>
            <p:ph idx="1" type="body"/>
          </p:nvPr>
        </p:nvSpPr>
        <p:spPr>
          <a:xfrm>
            <a:off x="338328" y="1601723"/>
            <a:ext cx="3502152" cy="4416551"/>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Integer porttitor metus non odio tincidunt, vitae porttitor magna interdum.</a:t>
            </a:r>
          </a:p>
          <a:p>
            <a:pPr indent="0" lvl="0" marL="0" marR="0" rtl="0" algn="l">
              <a:lnSpc>
                <a:spcPct val="100000"/>
              </a:lnSpc>
              <a:spcBef>
                <a:spcPts val="120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Pellentesque lobortis metus non enim viverra ornare.</a:t>
            </a:r>
          </a:p>
          <a:p>
            <a:pPr indent="0" lvl="0" marL="0" marR="0" rtl="0" algn="l">
              <a:lnSpc>
                <a:spcPct val="100000"/>
              </a:lnSpc>
              <a:spcBef>
                <a:spcPts val="120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Quisque efficitur nisl vel ligula tempus ornare.</a:t>
            </a:r>
          </a:p>
          <a:p>
            <a:pPr indent="0" lvl="0" marL="0" marR="0" rtl="0" algn="l">
              <a:lnSpc>
                <a:spcPct val="100000"/>
              </a:lnSpc>
              <a:spcBef>
                <a:spcPts val="120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Morbi sit amet erat luctus, ultrices libero sit amet, sollicitudin erat.</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200" u="none" cap="none" strike="noStrike">
                <a:solidFill>
                  <a:schemeClr val="accent1"/>
                </a:solidFill>
                <a:latin typeface="Arial"/>
                <a:ea typeface="Arial"/>
                <a:cs typeface="Arial"/>
                <a:sym typeface="Arial"/>
              </a:rPr>
              <a:t>Spec 1</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200" u="none" cap="none" strike="noStrike">
                <a:solidFill>
                  <a:schemeClr val="accent1"/>
                </a:solidFill>
                <a:latin typeface="Arial"/>
                <a:ea typeface="Arial"/>
                <a:cs typeface="Arial"/>
                <a:sym typeface="Arial"/>
              </a:rPr>
              <a:t>Spec 2</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200" u="none" cap="none" strike="noStrike">
                <a:solidFill>
                  <a:schemeClr val="accent1"/>
                </a:solidFill>
                <a:latin typeface="Arial"/>
                <a:ea typeface="Arial"/>
                <a:cs typeface="Arial"/>
                <a:sym typeface="Arial"/>
              </a:rPr>
              <a:t>Spec 3</a:t>
            </a:r>
          </a:p>
          <a:p>
            <a:pPr indent="0" lvl="0" marL="0" marR="0" rtl="0" algn="l">
              <a:lnSpc>
                <a:spcPct val="100000"/>
              </a:lnSpc>
              <a:spcBef>
                <a:spcPts val="120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Phasellus hendrerit nunc ac pharetra hendrerit. Cras fringilla convallis libero et faucibus.</a:t>
            </a:r>
          </a:p>
          <a:p>
            <a:pPr indent="101600" lvl="0" marL="0" marR="0" rtl="0" algn="l">
              <a:lnSpc>
                <a:spcPct val="100000"/>
              </a:lnSpc>
              <a:spcBef>
                <a:spcPts val="1200"/>
              </a:spcBef>
              <a:spcAft>
                <a:spcPts val="600"/>
              </a:spcAft>
              <a:buClr>
                <a:srgbClr val="7F7F7F"/>
              </a:buClr>
              <a:buFont typeface="Arial"/>
              <a:buNone/>
            </a:pPr>
            <a:r>
              <a:t/>
            </a:r>
            <a:endParaRPr b="0" baseline="0" i="0" sz="1600" u="none" cap="none" strike="noStrike">
              <a:solidFill>
                <a:srgbClr val="7C868D"/>
              </a:solidFill>
              <a:latin typeface="Arial"/>
              <a:ea typeface="Arial"/>
              <a:cs typeface="Arial"/>
              <a:sym typeface="Arial"/>
            </a:endParaRPr>
          </a:p>
        </p:txBody>
      </p:sp>
      <p:pic>
        <p:nvPicPr>
          <p:cNvPr id="2484" name="Shape 2484"/>
          <p:cNvPicPr preferRelativeResize="0"/>
          <p:nvPr/>
        </p:nvPicPr>
        <p:blipFill rotWithShape="1">
          <a:blip r:embed="rId5">
            <a:alphaModFix/>
          </a:blip>
          <a:srcRect b="1029" l="0" r="0" t="1"/>
          <a:stretch/>
        </p:blipFill>
        <p:spPr>
          <a:xfrm>
            <a:off x="5858339" y="1820114"/>
            <a:ext cx="5020300" cy="3913935"/>
          </a:xfrm>
          <a:prstGeom prst="rect">
            <a:avLst/>
          </a:prstGeom>
          <a:noFill/>
          <a:ln>
            <a:noFill/>
          </a:ln>
        </p:spPr>
      </p:pic>
      <p:grpSp>
        <p:nvGrpSpPr>
          <p:cNvPr id="2485" name="Shape 2485"/>
          <p:cNvGrpSpPr/>
          <p:nvPr/>
        </p:nvGrpSpPr>
        <p:grpSpPr>
          <a:xfrm>
            <a:off x="5718170" y="2895599"/>
            <a:ext cx="2183209" cy="3124083"/>
            <a:chOff x="3754560" y="2779999"/>
            <a:chExt cx="2481139" cy="3550408"/>
          </a:xfrm>
        </p:grpSpPr>
        <p:grpSp>
          <p:nvGrpSpPr>
            <p:cNvPr id="2486" name="Shape 2486"/>
            <p:cNvGrpSpPr/>
            <p:nvPr/>
          </p:nvGrpSpPr>
          <p:grpSpPr>
            <a:xfrm>
              <a:off x="3754560" y="5821715"/>
              <a:ext cx="2481139" cy="508691"/>
              <a:chOff x="6379425" y="5523628"/>
              <a:chExt cx="4438366" cy="335592"/>
            </a:xfrm>
          </p:grpSpPr>
          <p:pic>
            <p:nvPicPr>
              <p:cNvPr id="2487" name="Shape 2487"/>
              <p:cNvPicPr preferRelativeResize="0"/>
              <p:nvPr/>
            </p:nvPicPr>
            <p:blipFill rotWithShape="1">
              <a:blip r:embed="rId3">
                <a:alphaModFix/>
              </a:blip>
              <a:srcRect b="0" l="0" r="0" t="0"/>
              <a:stretch/>
            </p:blipFill>
            <p:spPr>
              <a:xfrm>
                <a:off x="6549230" y="5523628"/>
                <a:ext cx="4098756" cy="304606"/>
              </a:xfrm>
              <a:prstGeom prst="rect">
                <a:avLst/>
              </a:prstGeom>
              <a:noFill/>
              <a:ln>
                <a:noFill/>
              </a:ln>
            </p:spPr>
          </p:pic>
          <p:pic>
            <p:nvPicPr>
              <p:cNvPr id="2488" name="Shape 2488"/>
              <p:cNvPicPr preferRelativeResize="0"/>
              <p:nvPr/>
            </p:nvPicPr>
            <p:blipFill rotWithShape="1">
              <a:blip r:embed="rId3">
                <a:alphaModFix/>
              </a:blip>
              <a:srcRect b="0" l="0" r="0" t="0"/>
              <a:stretch/>
            </p:blipFill>
            <p:spPr>
              <a:xfrm>
                <a:off x="6379425" y="5529376"/>
                <a:ext cx="4438366" cy="329844"/>
              </a:xfrm>
              <a:prstGeom prst="rect">
                <a:avLst/>
              </a:prstGeom>
              <a:noFill/>
              <a:ln>
                <a:noFill/>
              </a:ln>
            </p:spPr>
          </p:pic>
        </p:grpSp>
        <p:grpSp>
          <p:nvGrpSpPr>
            <p:cNvPr id="2489" name="Shape 2489"/>
            <p:cNvGrpSpPr/>
            <p:nvPr/>
          </p:nvGrpSpPr>
          <p:grpSpPr>
            <a:xfrm>
              <a:off x="4113201" y="2779999"/>
              <a:ext cx="1763858" cy="3374007"/>
              <a:chOff x="4113201" y="2779999"/>
              <a:chExt cx="1763858" cy="3374007"/>
            </a:xfrm>
          </p:grpSpPr>
          <p:pic>
            <p:nvPicPr>
              <p:cNvPr id="2490" name="Shape 2490"/>
              <p:cNvPicPr preferRelativeResize="0"/>
              <p:nvPr/>
            </p:nvPicPr>
            <p:blipFill rotWithShape="1">
              <a:blip r:embed="rId6">
                <a:alphaModFix/>
              </a:blip>
              <a:srcRect b="0" l="0" r="0" t="0"/>
              <a:stretch/>
            </p:blipFill>
            <p:spPr>
              <a:xfrm>
                <a:off x="4285192" y="3242998"/>
                <a:ext cx="1407582" cy="2498459"/>
              </a:xfrm>
              <a:prstGeom prst="rect">
                <a:avLst/>
              </a:prstGeom>
              <a:noFill/>
              <a:ln>
                <a:noFill/>
              </a:ln>
            </p:spPr>
          </p:pic>
          <p:pic>
            <p:nvPicPr>
              <p:cNvPr id="2491" name="Shape 2491"/>
              <p:cNvPicPr preferRelativeResize="0"/>
              <p:nvPr/>
            </p:nvPicPr>
            <p:blipFill rotWithShape="1">
              <a:blip r:embed="rId7">
                <a:alphaModFix/>
              </a:blip>
              <a:srcRect b="0" l="0" r="0" t="0"/>
              <a:stretch/>
            </p:blipFill>
            <p:spPr>
              <a:xfrm>
                <a:off x="4113201" y="2779999"/>
                <a:ext cx="1763858" cy="3374007"/>
              </a:xfrm>
              <a:prstGeom prst="rect">
                <a:avLst/>
              </a:prstGeom>
              <a:noFill/>
              <a:ln>
                <a:noFill/>
              </a:ln>
            </p:spPr>
          </p:pic>
        </p:grpSp>
      </p:gr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5" name="Shape 2495"/>
        <p:cNvGrpSpPr/>
        <p:nvPr/>
      </p:nvGrpSpPr>
      <p:grpSpPr>
        <a:xfrm>
          <a:off x="0" y="0"/>
          <a:ext cx="0" cy="0"/>
          <a:chOff x="0" y="0"/>
          <a:chExt cx="0" cy="0"/>
        </a:xfrm>
      </p:grpSpPr>
      <p:sp>
        <p:nvSpPr>
          <p:cNvPr id="2496" name="Shape 2496"/>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Device Shadow</a:t>
            </a:r>
          </a:p>
        </p:txBody>
      </p:sp>
      <p:sp>
        <p:nvSpPr>
          <p:cNvPr id="2497" name="Shape 2497"/>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Resize and layer as needed</a:t>
            </a:r>
          </a:p>
        </p:txBody>
      </p:sp>
      <p:pic>
        <p:nvPicPr>
          <p:cNvPr id="2498" name="Shape 2498"/>
          <p:cNvPicPr preferRelativeResize="0"/>
          <p:nvPr/>
        </p:nvPicPr>
        <p:blipFill rotWithShape="1">
          <a:blip r:embed="rId3">
            <a:alphaModFix/>
          </a:blip>
          <a:srcRect b="0" l="0" r="0" t="0"/>
          <a:stretch/>
        </p:blipFill>
        <p:spPr>
          <a:xfrm>
            <a:off x="0" y="3663028"/>
            <a:ext cx="12192000" cy="942975"/>
          </a:xfrm>
          <a:prstGeom prst="rect">
            <a:avLst/>
          </a:prstGeom>
          <a:noFill/>
          <a:ln>
            <a:noFill/>
          </a:ln>
        </p:spPr>
      </p:pic>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2" name="Shape 2502"/>
        <p:cNvGrpSpPr/>
        <p:nvPr/>
      </p:nvGrpSpPr>
      <p:grpSpPr>
        <a:xfrm>
          <a:off x="0" y="0"/>
          <a:ext cx="0" cy="0"/>
          <a:chOff x="0" y="0"/>
          <a:chExt cx="0" cy="0"/>
        </a:xfrm>
      </p:grpSpPr>
      <p:sp>
        <p:nvSpPr>
          <p:cNvPr id="2503" name="Shape 2503"/>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In color</a:t>
            </a:r>
          </a:p>
        </p:txBody>
      </p:sp>
      <p:sp>
        <p:nvSpPr>
          <p:cNvPr id="2504" name="Shape 250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Salesforce Brand Extension Logos (In Salesforce Sans)</a:t>
            </a:r>
          </a:p>
        </p:txBody>
      </p:sp>
      <p:pic>
        <p:nvPicPr>
          <p:cNvPr id="2505" name="Shape 2505"/>
          <p:cNvPicPr preferRelativeResize="0"/>
          <p:nvPr/>
        </p:nvPicPr>
        <p:blipFill rotWithShape="1">
          <a:blip r:embed="rId3">
            <a:alphaModFix/>
          </a:blip>
          <a:srcRect b="0" l="0" r="0" t="0"/>
          <a:stretch/>
        </p:blipFill>
        <p:spPr>
          <a:xfrm>
            <a:off x="6582659" y="3489469"/>
            <a:ext cx="3516525" cy="914400"/>
          </a:xfrm>
          <a:prstGeom prst="rect">
            <a:avLst/>
          </a:prstGeom>
          <a:noFill/>
          <a:ln>
            <a:noFill/>
          </a:ln>
        </p:spPr>
      </p:pic>
      <p:pic>
        <p:nvPicPr>
          <p:cNvPr id="2506" name="Shape 2506"/>
          <p:cNvPicPr preferRelativeResize="0"/>
          <p:nvPr/>
        </p:nvPicPr>
        <p:blipFill rotWithShape="1">
          <a:blip r:embed="rId4">
            <a:alphaModFix/>
          </a:blip>
          <a:srcRect b="0" l="0" r="0" t="0"/>
          <a:stretch/>
        </p:blipFill>
        <p:spPr>
          <a:xfrm>
            <a:off x="6582659" y="1815566"/>
            <a:ext cx="3911023" cy="914400"/>
          </a:xfrm>
          <a:prstGeom prst="rect">
            <a:avLst/>
          </a:prstGeom>
          <a:noFill/>
          <a:ln>
            <a:noFill/>
          </a:ln>
        </p:spPr>
      </p:pic>
      <p:pic>
        <p:nvPicPr>
          <p:cNvPr id="2507" name="Shape 2507"/>
          <p:cNvPicPr preferRelativeResize="0"/>
          <p:nvPr/>
        </p:nvPicPr>
        <p:blipFill rotWithShape="1">
          <a:blip r:embed="rId5">
            <a:alphaModFix/>
          </a:blip>
          <a:srcRect b="0" l="0" r="0" t="0"/>
          <a:stretch/>
        </p:blipFill>
        <p:spPr>
          <a:xfrm>
            <a:off x="444439" y="5204776"/>
            <a:ext cx="3730754" cy="914400"/>
          </a:xfrm>
          <a:prstGeom prst="rect">
            <a:avLst/>
          </a:prstGeom>
          <a:noFill/>
          <a:ln>
            <a:noFill/>
          </a:ln>
        </p:spPr>
      </p:pic>
      <p:pic>
        <p:nvPicPr>
          <p:cNvPr id="2508" name="Shape 2508"/>
          <p:cNvPicPr preferRelativeResize="0"/>
          <p:nvPr/>
        </p:nvPicPr>
        <p:blipFill rotWithShape="1">
          <a:blip r:embed="rId6">
            <a:alphaModFix/>
          </a:blip>
          <a:srcRect b="0" l="0" r="0" t="0"/>
          <a:stretch/>
        </p:blipFill>
        <p:spPr>
          <a:xfrm>
            <a:off x="444439" y="1839034"/>
            <a:ext cx="2965268" cy="914400"/>
          </a:xfrm>
          <a:prstGeom prst="rect">
            <a:avLst/>
          </a:prstGeom>
          <a:noFill/>
          <a:ln>
            <a:noFill/>
          </a:ln>
        </p:spPr>
      </p:pic>
      <p:pic>
        <p:nvPicPr>
          <p:cNvPr id="2509" name="Shape 2509"/>
          <p:cNvPicPr preferRelativeResize="0"/>
          <p:nvPr/>
        </p:nvPicPr>
        <p:blipFill rotWithShape="1">
          <a:blip r:embed="rId7">
            <a:alphaModFix/>
          </a:blip>
          <a:srcRect b="0" l="0" r="0" t="0"/>
          <a:stretch/>
        </p:blipFill>
        <p:spPr>
          <a:xfrm>
            <a:off x="444439" y="3523894"/>
            <a:ext cx="3278777" cy="914400"/>
          </a:xfrm>
          <a:prstGeom prst="rect">
            <a:avLst/>
          </a:prstGeom>
          <a:noFill/>
          <a:ln>
            <a:noFill/>
          </a:ln>
        </p:spPr>
      </p:pic>
      <p:pic>
        <p:nvPicPr>
          <p:cNvPr id="2510" name="Shape 2510"/>
          <p:cNvPicPr preferRelativeResize="0"/>
          <p:nvPr/>
        </p:nvPicPr>
        <p:blipFill rotWithShape="1">
          <a:blip r:embed="rId8">
            <a:alphaModFix/>
          </a:blip>
          <a:srcRect b="0" l="0" r="0" t="0"/>
          <a:stretch/>
        </p:blipFill>
        <p:spPr>
          <a:xfrm>
            <a:off x="6727639" y="5147183"/>
            <a:ext cx="3424401" cy="716238"/>
          </a:xfrm>
          <a:prstGeom prst="rect">
            <a:avLst/>
          </a:prstGeom>
          <a:noFill/>
          <a:ln>
            <a:noFill/>
          </a:ln>
        </p:spPr>
      </p:pic>
      <p:pic>
        <p:nvPicPr>
          <p:cNvPr id="2511" name="Shape 2511"/>
          <p:cNvPicPr preferRelativeResize="0"/>
          <p:nvPr/>
        </p:nvPicPr>
        <p:blipFill rotWithShape="1">
          <a:blip r:embed="rId9">
            <a:alphaModFix/>
          </a:blip>
          <a:srcRect b="0" l="0" r="0" t="0"/>
          <a:stretch/>
        </p:blipFill>
        <p:spPr>
          <a:xfrm>
            <a:off x="444439" y="5305176"/>
            <a:ext cx="2364300" cy="909299"/>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9" name="Shape 1099"/>
        <p:cNvGrpSpPr/>
        <p:nvPr/>
      </p:nvGrpSpPr>
      <p:grpSpPr>
        <a:xfrm>
          <a:off x="0" y="0"/>
          <a:ext cx="0" cy="0"/>
          <a:chOff x="0" y="0"/>
          <a:chExt cx="0" cy="0"/>
        </a:xfrm>
      </p:grpSpPr>
      <p:sp>
        <p:nvSpPr>
          <p:cNvPr id="1100" name="Shape 1100"/>
          <p:cNvSpPr/>
          <p:nvPr/>
        </p:nvSpPr>
        <p:spPr>
          <a:xfrm>
            <a:off x="6051801" y="1647284"/>
            <a:ext cx="3087000" cy="4046399"/>
          </a:xfrm>
          <a:prstGeom prst="chevron">
            <a:avLst>
              <a:gd fmla="val 50000" name="adj"/>
            </a:avLst>
          </a:prstGeom>
          <a:solidFill>
            <a:srgbClr val="949AA8">
              <a:alpha val="74350"/>
            </a:srgbClr>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101" name="Shape 1101"/>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A foundation to support rapid growth</a:t>
            </a:r>
          </a:p>
        </p:txBody>
      </p:sp>
      <p:sp>
        <p:nvSpPr>
          <p:cNvPr id="1102" name="Shape 1102"/>
          <p:cNvSpPr txBox="1"/>
          <p:nvPr>
            <p:ph idx="1" type="body"/>
          </p:nvPr>
        </p:nvSpPr>
        <p:spPr>
          <a:xfrm>
            <a:off x="338328" y="1021079"/>
            <a:ext cx="11484899" cy="36929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lang="en-US" sz="2400">
                <a:solidFill>
                  <a:schemeClr val="accent2"/>
                </a:solidFill>
              </a:rPr>
              <a:t>A single cloud of truth</a:t>
            </a:r>
          </a:p>
        </p:txBody>
      </p:sp>
      <p:grpSp>
        <p:nvGrpSpPr>
          <p:cNvPr id="1103" name="Shape 1103"/>
          <p:cNvGrpSpPr/>
          <p:nvPr/>
        </p:nvGrpSpPr>
        <p:grpSpPr>
          <a:xfrm>
            <a:off x="9375428" y="2612967"/>
            <a:ext cx="1077600" cy="2114999"/>
            <a:chOff x="7726878" y="3454867"/>
            <a:chExt cx="1077600" cy="2114999"/>
          </a:xfrm>
        </p:grpSpPr>
        <p:pic>
          <p:nvPicPr>
            <p:cNvPr id="1104" name="Shape 1104"/>
            <p:cNvPicPr preferRelativeResize="0"/>
            <p:nvPr/>
          </p:nvPicPr>
          <p:blipFill>
            <a:blip r:embed="rId3">
              <a:alphaModFix/>
            </a:blip>
            <a:stretch>
              <a:fillRect/>
            </a:stretch>
          </p:blipFill>
          <p:spPr>
            <a:xfrm>
              <a:off x="8007800" y="3669850"/>
              <a:ext cx="619074" cy="726991"/>
            </a:xfrm>
            <a:prstGeom prst="rect">
              <a:avLst/>
            </a:prstGeom>
            <a:noFill/>
            <a:ln>
              <a:noFill/>
            </a:ln>
          </p:spPr>
        </p:pic>
        <p:pic>
          <p:nvPicPr>
            <p:cNvPr id="1105" name="Shape 1105"/>
            <p:cNvPicPr preferRelativeResize="0"/>
            <p:nvPr/>
          </p:nvPicPr>
          <p:blipFill rotWithShape="1">
            <a:blip r:embed="rId4">
              <a:alphaModFix/>
            </a:blip>
            <a:srcRect b="23226" l="0" r="0" t="20603"/>
            <a:stretch/>
          </p:blipFill>
          <p:spPr>
            <a:xfrm>
              <a:off x="7910925" y="4669798"/>
              <a:ext cx="709500" cy="398510"/>
            </a:xfrm>
            <a:prstGeom prst="rect">
              <a:avLst/>
            </a:prstGeom>
            <a:noFill/>
            <a:ln>
              <a:noFill/>
            </a:ln>
          </p:spPr>
        </p:pic>
        <p:pic>
          <p:nvPicPr>
            <p:cNvPr id="1106" name="Shape 1106"/>
            <p:cNvPicPr preferRelativeResize="0"/>
            <p:nvPr/>
          </p:nvPicPr>
          <p:blipFill rotWithShape="1">
            <a:blip r:embed="rId5">
              <a:alphaModFix/>
            </a:blip>
            <a:srcRect b="0" l="0" r="0" t="0"/>
            <a:stretch/>
          </p:blipFill>
          <p:spPr>
            <a:xfrm>
              <a:off x="7726878" y="3454867"/>
              <a:ext cx="1077600" cy="2114999"/>
            </a:xfrm>
            <a:prstGeom prst="rect">
              <a:avLst/>
            </a:prstGeom>
            <a:noFill/>
            <a:ln>
              <a:noFill/>
            </a:ln>
          </p:spPr>
        </p:pic>
      </p:grpSp>
      <p:grpSp>
        <p:nvGrpSpPr>
          <p:cNvPr id="1107" name="Shape 1107"/>
          <p:cNvGrpSpPr/>
          <p:nvPr/>
        </p:nvGrpSpPr>
        <p:grpSpPr>
          <a:xfrm>
            <a:off x="2745620" y="2930875"/>
            <a:ext cx="3795622" cy="1175472"/>
            <a:chOff x="2745620" y="2854675"/>
            <a:chExt cx="3795622" cy="1175472"/>
          </a:xfrm>
        </p:grpSpPr>
        <p:grpSp>
          <p:nvGrpSpPr>
            <p:cNvPr id="1108" name="Shape 1108"/>
            <p:cNvGrpSpPr/>
            <p:nvPr/>
          </p:nvGrpSpPr>
          <p:grpSpPr>
            <a:xfrm>
              <a:off x="4858828" y="2854675"/>
              <a:ext cx="1682414" cy="1175472"/>
              <a:chOff x="4200828" y="2634300"/>
              <a:chExt cx="1682414" cy="1175472"/>
            </a:xfrm>
          </p:grpSpPr>
          <p:sp>
            <p:nvSpPr>
              <p:cNvPr id="1109" name="Shape 1109"/>
              <p:cNvSpPr/>
              <p:nvPr/>
            </p:nvSpPr>
            <p:spPr>
              <a:xfrm>
                <a:off x="4207326" y="2638303"/>
                <a:ext cx="1662768" cy="1163861"/>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grpSp>
            <p:nvGrpSpPr>
              <p:cNvPr id="1110" name="Shape 1110"/>
              <p:cNvGrpSpPr/>
              <p:nvPr/>
            </p:nvGrpSpPr>
            <p:grpSpPr>
              <a:xfrm>
                <a:off x="4200828" y="2634300"/>
                <a:ext cx="1682414" cy="1175472"/>
                <a:chOff x="4200828" y="2634300"/>
                <a:chExt cx="1682414" cy="1175472"/>
              </a:xfrm>
            </p:grpSpPr>
            <p:sp>
              <p:nvSpPr>
                <p:cNvPr id="1111" name="Shape 1111"/>
                <p:cNvSpPr/>
                <p:nvPr/>
              </p:nvSpPr>
              <p:spPr>
                <a:xfrm>
                  <a:off x="4200828" y="2634300"/>
                  <a:ext cx="1679399" cy="1175472"/>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112" name="Shape 1112"/>
                <p:cNvSpPr/>
                <p:nvPr/>
              </p:nvSpPr>
              <p:spPr>
                <a:xfrm>
                  <a:off x="5010916" y="2893214"/>
                  <a:ext cx="159710" cy="157429"/>
                </a:xfrm>
                <a:custGeom>
                  <a:pathLst>
                    <a:path extrusionOk="0" h="1218" w="1234">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13" name="Shape 1113"/>
                <p:cNvSpPr/>
                <p:nvPr/>
              </p:nvSpPr>
              <p:spPr>
                <a:xfrm>
                  <a:off x="5123853" y="2950824"/>
                  <a:ext cx="104381" cy="99819"/>
                </a:xfrm>
                <a:custGeom>
                  <a:pathLst>
                    <a:path extrusionOk="0" h="772" w="806">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14" name="Shape 1114"/>
                <p:cNvSpPr/>
                <p:nvPr/>
              </p:nvSpPr>
              <p:spPr>
                <a:xfrm>
                  <a:off x="5466041" y="3032098"/>
                  <a:ext cx="161993" cy="226447"/>
                </a:xfrm>
                <a:custGeom>
                  <a:pathLst>
                    <a:path extrusionOk="0" h="1749" w="1252">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15" name="Shape 1115"/>
                <p:cNvSpPr/>
                <p:nvPr/>
              </p:nvSpPr>
              <p:spPr>
                <a:xfrm>
                  <a:off x="5532776" y="3096552"/>
                  <a:ext cx="29089" cy="29089"/>
                </a:xfrm>
                <a:custGeom>
                  <a:pathLst>
                    <a:path extrusionOk="0" h="224" w="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16" name="Shape 1116"/>
                <p:cNvSpPr/>
                <p:nvPr/>
              </p:nvSpPr>
              <p:spPr>
                <a:xfrm>
                  <a:off x="4435603" y="3214850"/>
                  <a:ext cx="99819" cy="212757"/>
                </a:xfrm>
                <a:custGeom>
                  <a:pathLst>
                    <a:path extrusionOk="0" h="1646" w="772">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17" name="Shape 1117"/>
                <p:cNvSpPr/>
                <p:nvPr/>
              </p:nvSpPr>
              <p:spPr>
                <a:xfrm>
                  <a:off x="4739098" y="3525407"/>
                  <a:ext cx="37646" cy="69017"/>
                </a:xfrm>
                <a:custGeom>
                  <a:pathLst>
                    <a:path extrusionOk="0" h="532" w="29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18" name="Shape 1118"/>
                <p:cNvSpPr/>
                <p:nvPr/>
              </p:nvSpPr>
              <p:spPr>
                <a:xfrm>
                  <a:off x="4788153" y="3507725"/>
                  <a:ext cx="37646" cy="86700"/>
                </a:xfrm>
                <a:custGeom>
                  <a:pathLst>
                    <a:path extrusionOk="0" h="669" w="292">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19" name="Shape 1119"/>
                <p:cNvSpPr/>
                <p:nvPr/>
              </p:nvSpPr>
              <p:spPr>
                <a:xfrm>
                  <a:off x="4834355" y="3443269"/>
                  <a:ext cx="37646" cy="150583"/>
                </a:xfrm>
                <a:custGeom>
                  <a:pathLst>
                    <a:path extrusionOk="0" h="1166" w="293">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20" name="Shape 1120"/>
                <p:cNvSpPr/>
                <p:nvPr/>
              </p:nvSpPr>
              <p:spPr>
                <a:xfrm>
                  <a:off x="4883407" y="3396498"/>
                  <a:ext cx="37646" cy="197357"/>
                </a:xfrm>
                <a:custGeom>
                  <a:pathLst>
                    <a:path extrusionOk="0" h="1526" w="292">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21" name="Shape 1121"/>
                <p:cNvSpPr/>
                <p:nvPr/>
              </p:nvSpPr>
              <p:spPr>
                <a:xfrm>
                  <a:off x="5276823" y="3353264"/>
                  <a:ext cx="82137" cy="42209"/>
                </a:xfrm>
                <a:custGeom>
                  <a:pathLst>
                    <a:path extrusionOk="0" h="326" w="635">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22" name="Shape 1122"/>
                <p:cNvSpPr/>
                <p:nvPr/>
              </p:nvSpPr>
              <p:spPr>
                <a:xfrm>
                  <a:off x="5296787" y="3297935"/>
                  <a:ext cx="42208" cy="55329"/>
                </a:xfrm>
                <a:custGeom>
                  <a:pathLst>
                    <a:path extrusionOk="0" h="429" w="326">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23" name="Shape 1123"/>
                <p:cNvSpPr/>
                <p:nvPr/>
              </p:nvSpPr>
              <p:spPr>
                <a:xfrm>
                  <a:off x="5077185" y="3353264"/>
                  <a:ext cx="82137" cy="42209"/>
                </a:xfrm>
                <a:custGeom>
                  <a:pathLst>
                    <a:path extrusionOk="0" h="326" w="635">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24" name="Shape 1124"/>
                <p:cNvSpPr/>
                <p:nvPr/>
              </p:nvSpPr>
              <p:spPr>
                <a:xfrm>
                  <a:off x="5099432" y="3297935"/>
                  <a:ext cx="42209" cy="55329"/>
                </a:xfrm>
                <a:custGeom>
                  <a:pathLst>
                    <a:path extrusionOk="0" h="429" w="327">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25" name="Shape 1125"/>
                <p:cNvSpPr/>
                <p:nvPr/>
              </p:nvSpPr>
              <p:spPr>
                <a:xfrm>
                  <a:off x="5148485" y="3359539"/>
                  <a:ext cx="139746" cy="75293"/>
                </a:xfrm>
                <a:custGeom>
                  <a:pathLst>
                    <a:path extrusionOk="0" h="584" w="1081">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26" name="Shape 1126"/>
                <p:cNvSpPr/>
                <p:nvPr/>
              </p:nvSpPr>
              <p:spPr>
                <a:xfrm>
                  <a:off x="5183850" y="3271126"/>
                  <a:ext cx="69017" cy="90694"/>
                </a:xfrm>
                <a:custGeom>
                  <a:pathLst>
                    <a:path extrusionOk="0" h="703" w="532">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27" name="Shape 1127"/>
                <p:cNvSpPr/>
                <p:nvPr/>
              </p:nvSpPr>
              <p:spPr>
                <a:xfrm>
                  <a:off x="4620101" y="2899650"/>
                  <a:ext cx="27301" cy="128145"/>
                </a:xfrm>
                <a:custGeom>
                  <a:pathLst>
                    <a:path extrusionOk="0" h="876" w="184">
                      <a:moveTo>
                        <a:pt x="128" y="0"/>
                      </a:moveTo>
                      <a:lnTo>
                        <a:pt x="0" y="91"/>
                      </a:lnTo>
                      <a:lnTo>
                        <a:pt x="0" y="164"/>
                      </a:lnTo>
                      <a:lnTo>
                        <a:pt x="110" y="109"/>
                      </a:lnTo>
                      <a:lnTo>
                        <a:pt x="110" y="875"/>
                      </a:lnTo>
                      <a:lnTo>
                        <a:pt x="183" y="875"/>
                      </a:lnTo>
                      <a:lnTo>
                        <a:pt x="183" y="0"/>
                      </a:lnTo>
                      <a:lnTo>
                        <a:pt x="128" y="0"/>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28" name="Shape 1128"/>
                <p:cNvSpPr/>
                <p:nvPr/>
              </p:nvSpPr>
              <p:spPr>
                <a:xfrm>
                  <a:off x="4571996" y="2822376"/>
                  <a:ext cx="137160" cy="274319"/>
                </a:xfrm>
                <a:custGeom>
                  <a:pathLst>
                    <a:path extrusionOk="0" h="1879" w="932">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nvGrpSpPr>
                <p:cNvPr id="1129" name="Shape 1129"/>
                <p:cNvGrpSpPr/>
                <p:nvPr/>
              </p:nvGrpSpPr>
              <p:grpSpPr>
                <a:xfrm>
                  <a:off x="4204691" y="2635486"/>
                  <a:ext cx="1678550" cy="1173042"/>
                  <a:chOff x="10120885" y="474341"/>
                  <a:chExt cx="1678550" cy="1173042"/>
                </a:xfrm>
              </p:grpSpPr>
              <p:sp>
                <p:nvSpPr>
                  <p:cNvPr id="1130" name="Shape 1130"/>
                  <p:cNvSpPr/>
                  <p:nvPr/>
                </p:nvSpPr>
                <p:spPr>
                  <a:xfrm>
                    <a:off x="10120885" y="474341"/>
                    <a:ext cx="1673136" cy="1173042"/>
                  </a:xfrm>
                  <a:custGeom>
                    <a:pathLst>
                      <a:path extrusionOk="0" h="21600" w="2160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F28B00"/>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grpSp>
                <p:nvGrpSpPr>
                  <p:cNvPr id="1131" name="Shape 1131"/>
                  <p:cNvGrpSpPr/>
                  <p:nvPr/>
                </p:nvGrpSpPr>
                <p:grpSpPr>
                  <a:xfrm>
                    <a:off x="11073599" y="634497"/>
                    <a:ext cx="725837" cy="725982"/>
                    <a:chOff x="0" y="0"/>
                    <a:chExt cx="1451965" cy="1451965"/>
                  </a:xfrm>
                </p:grpSpPr>
                <p:sp>
                  <p:nvSpPr>
                    <p:cNvPr id="1132" name="Shape 1132"/>
                    <p:cNvSpPr/>
                    <p:nvPr/>
                  </p:nvSpPr>
                  <p:spPr>
                    <a:xfrm>
                      <a:off x="0" y="0"/>
                      <a:ext cx="1451965" cy="1451965"/>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a:noFill/>
                    </a:ln>
                  </p:spPr>
                  <p:txBody>
                    <a:bodyPr anchorCtr="0" anchor="t" bIns="45700" lIns="45700" rIns="45700" tIns="45700">
                      <a:noAutofit/>
                    </a:bodyPr>
                    <a:lstStyle/>
                    <a:p>
                      <a:pPr indent="0" lvl="0" marL="0" marR="0" rtl="0" algn="ctr">
                        <a:spcBef>
                          <a:spcPts val="0"/>
                        </a:spcBef>
                        <a:buNone/>
                      </a:pPr>
                      <a:r>
                        <a:t/>
                      </a:r>
                      <a:endParaRPr b="0" baseline="0" i="0" sz="2800" u="none" cap="none" strike="noStrike">
                        <a:solidFill>
                          <a:schemeClr val="dk1"/>
                        </a:solidFill>
                        <a:latin typeface="Arial"/>
                        <a:ea typeface="Arial"/>
                        <a:cs typeface="Arial"/>
                        <a:sym typeface="Arial"/>
                      </a:endParaRPr>
                    </a:p>
                  </p:txBody>
                </p:sp>
                <p:pic>
                  <p:nvPicPr>
                    <p:cNvPr id="1133" name="Shape 1133"/>
                    <p:cNvPicPr preferRelativeResize="0"/>
                    <p:nvPr/>
                  </p:nvPicPr>
                  <p:blipFill rotWithShape="1">
                    <a:blip r:embed="rId6">
                      <a:alphaModFix/>
                    </a:blip>
                    <a:srcRect b="0" l="0" r="0" t="0"/>
                    <a:stretch/>
                  </p:blipFill>
                  <p:spPr>
                    <a:xfrm>
                      <a:off x="369262" y="222139"/>
                      <a:ext cx="713400" cy="1011299"/>
                    </a:xfrm>
                    <a:prstGeom prst="rect">
                      <a:avLst/>
                    </a:prstGeom>
                    <a:noFill/>
                    <a:ln>
                      <a:noFill/>
                    </a:ln>
                  </p:spPr>
                </p:pic>
              </p:grpSp>
            </p:grpSp>
          </p:grpSp>
        </p:grpSp>
        <p:sp>
          <p:nvSpPr>
            <p:cNvPr id="1134" name="Shape 1134"/>
            <p:cNvSpPr txBox="1"/>
            <p:nvPr/>
          </p:nvSpPr>
          <p:spPr>
            <a:xfrm>
              <a:off x="2745625" y="3315486"/>
              <a:ext cx="1838400" cy="5957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accent2"/>
                  </a:solidFill>
                </a:rPr>
                <a:t>E-Mail</a:t>
              </a:r>
            </a:p>
            <a:p>
              <a:pPr indent="0" lvl="0" marL="0" marR="0" rtl="0" algn="l">
                <a:spcBef>
                  <a:spcPts val="0"/>
                </a:spcBef>
                <a:buSzPct val="25000"/>
                <a:buNone/>
              </a:pPr>
              <a:r>
                <a:rPr lang="en-US" sz="1200">
                  <a:solidFill>
                    <a:schemeClr val="accent2"/>
                  </a:solidFill>
                </a:rPr>
                <a:t>MobileConnect (SMS)</a:t>
              </a:r>
            </a:p>
            <a:p>
              <a:pPr indent="0" lvl="0" marL="0" marR="0" rtl="0" algn="l">
                <a:spcBef>
                  <a:spcPts val="0"/>
                </a:spcBef>
                <a:buSzPct val="25000"/>
                <a:buNone/>
              </a:pPr>
              <a:r>
                <a:rPr lang="en-US" sz="1200">
                  <a:solidFill>
                    <a:schemeClr val="accent2"/>
                  </a:solidFill>
                </a:rPr>
                <a:t>Mobile Push</a:t>
              </a:r>
            </a:p>
          </p:txBody>
        </p:sp>
        <p:sp>
          <p:nvSpPr>
            <p:cNvPr id="1135" name="Shape 1135"/>
            <p:cNvSpPr/>
            <p:nvPr/>
          </p:nvSpPr>
          <p:spPr>
            <a:xfrm>
              <a:off x="2745620" y="2947711"/>
              <a:ext cx="2113200" cy="379799"/>
            </a:xfrm>
            <a:prstGeom prst="rightArrow">
              <a:avLst>
                <a:gd fmla="val 100000" name="adj1"/>
                <a:gd fmla="val 23333" name="adj2"/>
              </a:avLst>
            </a:prstGeom>
            <a:solidFill>
              <a:srgbClr val="E98300"/>
            </a:solidFill>
            <a:ln>
              <a:noFill/>
            </a:ln>
          </p:spPr>
          <p:txBody>
            <a:bodyPr anchorCtr="0" anchor="ctr" bIns="45700" lIns="91425" rIns="91425" tIns="45700">
              <a:noAutofit/>
            </a:bodyPr>
            <a:lstStyle/>
            <a:p>
              <a:pPr indent="0" lvl="0" marL="0" marR="0" rtl="0" algn="ctr">
                <a:spcBef>
                  <a:spcPts val="0"/>
                </a:spcBef>
                <a:buSzPct val="25000"/>
                <a:buNone/>
              </a:pPr>
              <a:r>
                <a:rPr lang="en-US" sz="1800">
                  <a:solidFill>
                    <a:schemeClr val="lt1"/>
                  </a:solidFill>
                </a:rPr>
                <a:t>Marketing Cloud</a:t>
              </a:r>
            </a:p>
          </p:txBody>
        </p:sp>
      </p:grpSp>
      <p:grpSp>
        <p:nvGrpSpPr>
          <p:cNvPr id="1136" name="Shape 1136"/>
          <p:cNvGrpSpPr/>
          <p:nvPr/>
        </p:nvGrpSpPr>
        <p:grpSpPr>
          <a:xfrm>
            <a:off x="2745632" y="1493005"/>
            <a:ext cx="3794613" cy="1180325"/>
            <a:chOff x="8143570" y="2448342"/>
            <a:chExt cx="3794613" cy="1180325"/>
          </a:xfrm>
        </p:grpSpPr>
        <p:grpSp>
          <p:nvGrpSpPr>
            <p:cNvPr id="1137" name="Shape 1137"/>
            <p:cNvGrpSpPr/>
            <p:nvPr/>
          </p:nvGrpSpPr>
          <p:grpSpPr>
            <a:xfrm>
              <a:off x="10257810" y="2448342"/>
              <a:ext cx="1680373" cy="1180325"/>
              <a:chOff x="291097" y="2631742"/>
              <a:chExt cx="1680373" cy="1180325"/>
            </a:xfrm>
          </p:grpSpPr>
          <p:sp>
            <p:nvSpPr>
              <p:cNvPr id="1138" name="Shape 1138"/>
              <p:cNvSpPr/>
              <p:nvPr/>
            </p:nvSpPr>
            <p:spPr>
              <a:xfrm>
                <a:off x="297595" y="2638303"/>
                <a:ext cx="1662768" cy="1163861"/>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grpSp>
            <p:nvGrpSpPr>
              <p:cNvPr id="1139" name="Shape 1139"/>
              <p:cNvGrpSpPr/>
              <p:nvPr/>
            </p:nvGrpSpPr>
            <p:grpSpPr>
              <a:xfrm>
                <a:off x="291097" y="2631742"/>
                <a:ext cx="1680373" cy="1180325"/>
                <a:chOff x="10118242" y="470575"/>
                <a:chExt cx="1680373" cy="1180325"/>
              </a:xfrm>
            </p:grpSpPr>
            <p:sp>
              <p:nvSpPr>
                <p:cNvPr id="1140" name="Shape 1140"/>
                <p:cNvSpPr/>
                <p:nvPr/>
              </p:nvSpPr>
              <p:spPr>
                <a:xfrm>
                  <a:off x="10118242" y="474656"/>
                  <a:ext cx="1679399" cy="1175472"/>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141" name="Shape 1141"/>
                <p:cNvSpPr/>
                <p:nvPr/>
              </p:nvSpPr>
              <p:spPr>
                <a:xfrm>
                  <a:off x="10928331" y="733568"/>
                  <a:ext cx="159710" cy="157429"/>
                </a:xfrm>
                <a:custGeom>
                  <a:pathLst>
                    <a:path extrusionOk="0" h="1218" w="1234">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42" name="Shape 1142"/>
                <p:cNvSpPr/>
                <p:nvPr/>
              </p:nvSpPr>
              <p:spPr>
                <a:xfrm>
                  <a:off x="11041268" y="791179"/>
                  <a:ext cx="104381" cy="99819"/>
                </a:xfrm>
                <a:custGeom>
                  <a:pathLst>
                    <a:path extrusionOk="0" h="772" w="806">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43" name="Shape 1143"/>
                <p:cNvSpPr/>
                <p:nvPr/>
              </p:nvSpPr>
              <p:spPr>
                <a:xfrm>
                  <a:off x="11383456" y="872453"/>
                  <a:ext cx="161993" cy="226447"/>
                </a:xfrm>
                <a:custGeom>
                  <a:pathLst>
                    <a:path extrusionOk="0" h="1749" w="1252">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44" name="Shape 1144"/>
                <p:cNvSpPr/>
                <p:nvPr/>
              </p:nvSpPr>
              <p:spPr>
                <a:xfrm>
                  <a:off x="11450192" y="936908"/>
                  <a:ext cx="29089" cy="29089"/>
                </a:xfrm>
                <a:custGeom>
                  <a:pathLst>
                    <a:path extrusionOk="0" h="224" w="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45" name="Shape 1145"/>
                <p:cNvSpPr/>
                <p:nvPr/>
              </p:nvSpPr>
              <p:spPr>
                <a:xfrm>
                  <a:off x="10353017" y="1055205"/>
                  <a:ext cx="99819" cy="212757"/>
                </a:xfrm>
                <a:custGeom>
                  <a:pathLst>
                    <a:path extrusionOk="0" h="1646" w="772">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46" name="Shape 1146"/>
                <p:cNvSpPr/>
                <p:nvPr/>
              </p:nvSpPr>
              <p:spPr>
                <a:xfrm>
                  <a:off x="10656514" y="1365762"/>
                  <a:ext cx="37646" cy="69017"/>
                </a:xfrm>
                <a:custGeom>
                  <a:pathLst>
                    <a:path extrusionOk="0" h="532" w="29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47" name="Shape 1147"/>
                <p:cNvSpPr/>
                <p:nvPr/>
              </p:nvSpPr>
              <p:spPr>
                <a:xfrm>
                  <a:off x="10705567" y="1348079"/>
                  <a:ext cx="37646" cy="86700"/>
                </a:xfrm>
                <a:custGeom>
                  <a:pathLst>
                    <a:path extrusionOk="0" h="669" w="292">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48" name="Shape 1148"/>
                <p:cNvSpPr/>
                <p:nvPr/>
              </p:nvSpPr>
              <p:spPr>
                <a:xfrm>
                  <a:off x="10751770" y="1283625"/>
                  <a:ext cx="37646" cy="150583"/>
                </a:xfrm>
                <a:custGeom>
                  <a:pathLst>
                    <a:path extrusionOk="0" h="1166" w="293">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49" name="Shape 1149"/>
                <p:cNvSpPr/>
                <p:nvPr/>
              </p:nvSpPr>
              <p:spPr>
                <a:xfrm>
                  <a:off x="10800822" y="1236853"/>
                  <a:ext cx="37646" cy="197357"/>
                </a:xfrm>
                <a:custGeom>
                  <a:pathLst>
                    <a:path extrusionOk="0" h="1526" w="292">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50" name="Shape 1150"/>
                <p:cNvSpPr/>
                <p:nvPr/>
              </p:nvSpPr>
              <p:spPr>
                <a:xfrm>
                  <a:off x="11194239" y="1193620"/>
                  <a:ext cx="82137" cy="42209"/>
                </a:xfrm>
                <a:custGeom>
                  <a:pathLst>
                    <a:path extrusionOk="0" h="326" w="635">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51" name="Shape 1151"/>
                <p:cNvSpPr/>
                <p:nvPr/>
              </p:nvSpPr>
              <p:spPr>
                <a:xfrm>
                  <a:off x="11214203" y="1138291"/>
                  <a:ext cx="42208" cy="55329"/>
                </a:xfrm>
                <a:custGeom>
                  <a:pathLst>
                    <a:path extrusionOk="0" h="429" w="326">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52" name="Shape 1152"/>
                <p:cNvSpPr/>
                <p:nvPr/>
              </p:nvSpPr>
              <p:spPr>
                <a:xfrm>
                  <a:off x="10994600" y="1193620"/>
                  <a:ext cx="82137" cy="42209"/>
                </a:xfrm>
                <a:custGeom>
                  <a:pathLst>
                    <a:path extrusionOk="0" h="326" w="635">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53" name="Shape 1153"/>
                <p:cNvSpPr/>
                <p:nvPr/>
              </p:nvSpPr>
              <p:spPr>
                <a:xfrm>
                  <a:off x="11016846" y="1138291"/>
                  <a:ext cx="42209" cy="55329"/>
                </a:xfrm>
                <a:custGeom>
                  <a:pathLst>
                    <a:path extrusionOk="0" h="429" w="327">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54" name="Shape 1154"/>
                <p:cNvSpPr/>
                <p:nvPr/>
              </p:nvSpPr>
              <p:spPr>
                <a:xfrm>
                  <a:off x="11065900" y="1199894"/>
                  <a:ext cx="139746" cy="75293"/>
                </a:xfrm>
                <a:custGeom>
                  <a:pathLst>
                    <a:path extrusionOk="0" h="584" w="1081">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55" name="Shape 1155"/>
                <p:cNvSpPr/>
                <p:nvPr/>
              </p:nvSpPr>
              <p:spPr>
                <a:xfrm>
                  <a:off x="11101264" y="1111482"/>
                  <a:ext cx="69017" cy="90694"/>
                </a:xfrm>
                <a:custGeom>
                  <a:pathLst>
                    <a:path extrusionOk="0" h="703" w="532">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56" name="Shape 1156"/>
                <p:cNvSpPr/>
                <p:nvPr/>
              </p:nvSpPr>
              <p:spPr>
                <a:xfrm>
                  <a:off x="10119756" y="473864"/>
                  <a:ext cx="1678859" cy="1177037"/>
                </a:xfrm>
                <a:custGeom>
                  <a:pathLst>
                    <a:path extrusionOk="0" h="21600" w="2160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3A91DE"/>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1157" name="Shape 1157"/>
                <p:cNvSpPr/>
                <p:nvPr/>
              </p:nvSpPr>
              <p:spPr>
                <a:xfrm>
                  <a:off x="10222560" y="470575"/>
                  <a:ext cx="654299" cy="654299"/>
                </a:xfrm>
                <a:prstGeom prst="ellipse">
                  <a:avLst/>
                </a:prstGeom>
                <a:solidFill>
                  <a:srgbClr val="418FDE"/>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pic>
              <p:nvPicPr>
                <p:cNvPr id="1158" name="Shape 1158"/>
                <p:cNvPicPr preferRelativeResize="0"/>
                <p:nvPr/>
              </p:nvPicPr>
              <p:blipFill rotWithShape="1">
                <a:blip r:embed="rId7">
                  <a:alphaModFix/>
                </a:blip>
                <a:srcRect b="0" l="0" r="0" t="0"/>
                <a:stretch/>
              </p:blipFill>
              <p:spPr>
                <a:xfrm>
                  <a:off x="10443850" y="584718"/>
                  <a:ext cx="211800" cy="426000"/>
                </a:xfrm>
                <a:prstGeom prst="rect">
                  <a:avLst/>
                </a:prstGeom>
                <a:solidFill>
                  <a:srgbClr val="418FDE"/>
                </a:solidFill>
                <a:ln>
                  <a:noFill/>
                </a:ln>
              </p:spPr>
            </p:pic>
          </p:grpSp>
        </p:grpSp>
        <p:sp>
          <p:nvSpPr>
            <p:cNvPr id="1159" name="Shape 1159"/>
            <p:cNvSpPr txBox="1"/>
            <p:nvPr/>
          </p:nvSpPr>
          <p:spPr>
            <a:xfrm>
              <a:off x="8143575" y="2864474"/>
              <a:ext cx="1838400" cy="5957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accent2"/>
                  </a:solidFill>
                </a:rPr>
                <a:t>Accounts</a:t>
              </a:r>
            </a:p>
            <a:p>
              <a:pPr indent="0" lvl="0" marL="0" marR="0" rtl="0" algn="l">
                <a:spcBef>
                  <a:spcPts val="0"/>
                </a:spcBef>
                <a:buSzPct val="25000"/>
                <a:buNone/>
              </a:pPr>
              <a:r>
                <a:rPr lang="en-US" sz="1200">
                  <a:solidFill>
                    <a:schemeClr val="accent2"/>
                  </a:solidFill>
                </a:rPr>
                <a:t>Contacts</a:t>
              </a:r>
            </a:p>
            <a:p>
              <a:pPr indent="0" lvl="0" marL="0" marR="0" rtl="0" algn="l">
                <a:spcBef>
                  <a:spcPts val="0"/>
                </a:spcBef>
                <a:buSzPct val="25000"/>
                <a:buNone/>
              </a:pPr>
              <a:r>
                <a:rPr lang="en-US" sz="1200">
                  <a:solidFill>
                    <a:schemeClr val="accent2"/>
                  </a:solidFill>
                </a:rPr>
                <a:t>Cases</a:t>
              </a:r>
            </a:p>
            <a:p>
              <a:pPr indent="0" lvl="0" marL="0" marR="0" rtl="0" algn="l">
                <a:spcBef>
                  <a:spcPts val="0"/>
                </a:spcBef>
                <a:buSzPct val="25000"/>
                <a:buNone/>
              </a:pPr>
              <a:r>
                <a:rPr lang="en-US" sz="1200">
                  <a:solidFill>
                    <a:schemeClr val="accent2"/>
                  </a:solidFill>
                </a:rPr>
                <a:t>Donations</a:t>
              </a:r>
            </a:p>
          </p:txBody>
        </p:sp>
        <p:sp>
          <p:nvSpPr>
            <p:cNvPr id="1160" name="Shape 1160"/>
            <p:cNvSpPr/>
            <p:nvPr/>
          </p:nvSpPr>
          <p:spPr>
            <a:xfrm>
              <a:off x="8143570" y="2496698"/>
              <a:ext cx="2113200" cy="379799"/>
            </a:xfrm>
            <a:prstGeom prst="rightArrow">
              <a:avLst>
                <a:gd fmla="val 100000" name="adj1"/>
                <a:gd fmla="val 23333" name="adj2"/>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800">
                  <a:solidFill>
                    <a:schemeClr val="lt1"/>
                  </a:solidFill>
                </a:rPr>
                <a:t>Sales Cloud</a:t>
              </a:r>
            </a:p>
          </p:txBody>
        </p:sp>
      </p:grpSp>
      <p:grpSp>
        <p:nvGrpSpPr>
          <p:cNvPr id="1161" name="Shape 1161"/>
          <p:cNvGrpSpPr/>
          <p:nvPr/>
        </p:nvGrpSpPr>
        <p:grpSpPr>
          <a:xfrm>
            <a:off x="2744070" y="4357507"/>
            <a:ext cx="3797740" cy="1175472"/>
            <a:chOff x="2744070" y="4357507"/>
            <a:chExt cx="3797740" cy="1175472"/>
          </a:xfrm>
        </p:grpSpPr>
        <p:grpSp>
          <p:nvGrpSpPr>
            <p:cNvPr id="1162" name="Shape 1162"/>
            <p:cNvGrpSpPr/>
            <p:nvPr/>
          </p:nvGrpSpPr>
          <p:grpSpPr>
            <a:xfrm>
              <a:off x="4855178" y="4357507"/>
              <a:ext cx="1686632" cy="1175472"/>
              <a:chOff x="4855178" y="4281307"/>
              <a:chExt cx="1686632" cy="1175472"/>
            </a:xfrm>
          </p:grpSpPr>
          <p:sp>
            <p:nvSpPr>
              <p:cNvPr id="1163" name="Shape 1163"/>
              <p:cNvSpPr/>
              <p:nvPr/>
            </p:nvSpPr>
            <p:spPr>
              <a:xfrm>
                <a:off x="4868908" y="4285310"/>
                <a:ext cx="1662768" cy="1163861"/>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164" name="Shape 1164"/>
              <p:cNvSpPr/>
              <p:nvPr/>
            </p:nvSpPr>
            <p:spPr>
              <a:xfrm>
                <a:off x="4862410" y="4281307"/>
                <a:ext cx="1679399" cy="1175472"/>
              </a:xfrm>
              <a:custGeom>
                <a:pathLst>
                  <a:path extrusionOk="0" h="21600" w="2160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anchorCtr="0" anchor="ctr" bIns="0" lIns="0" rIns="0" tIns="0">
                <a:noAutofit/>
              </a:bodyPr>
              <a:lstStyle/>
              <a:p>
                <a:pPr indent="0" lvl="0" marL="0" marR="0" rtl="0" algn="l">
                  <a:spcBef>
                    <a:spcPts val="0"/>
                  </a:spcBef>
                  <a:buNone/>
                </a:pPr>
                <a:r>
                  <a:t/>
                </a:r>
                <a:endParaRPr b="0" baseline="0" i="0" sz="2400" u="none" cap="none" strike="noStrike">
                  <a:solidFill>
                    <a:srgbClr val="FFFFFF"/>
                  </a:solidFill>
                  <a:latin typeface="Arial"/>
                  <a:ea typeface="Arial"/>
                  <a:cs typeface="Arial"/>
                  <a:sym typeface="Arial"/>
                </a:endParaRPr>
              </a:p>
            </p:txBody>
          </p:sp>
          <p:sp>
            <p:nvSpPr>
              <p:cNvPr id="1165" name="Shape 1165"/>
              <p:cNvSpPr/>
              <p:nvPr/>
            </p:nvSpPr>
            <p:spPr>
              <a:xfrm>
                <a:off x="5672498" y="4540219"/>
                <a:ext cx="159710" cy="157429"/>
              </a:xfrm>
              <a:custGeom>
                <a:pathLst>
                  <a:path extrusionOk="0" h="1218" w="1234">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6" name="Shape 1166"/>
              <p:cNvSpPr/>
              <p:nvPr/>
            </p:nvSpPr>
            <p:spPr>
              <a:xfrm>
                <a:off x="5785437" y="4597830"/>
                <a:ext cx="104381" cy="99819"/>
              </a:xfrm>
              <a:custGeom>
                <a:pathLst>
                  <a:path extrusionOk="0" h="772" w="806">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7" name="Shape 1167"/>
              <p:cNvSpPr/>
              <p:nvPr/>
            </p:nvSpPr>
            <p:spPr>
              <a:xfrm>
                <a:off x="6127623" y="4679103"/>
                <a:ext cx="161993" cy="226447"/>
              </a:xfrm>
              <a:custGeom>
                <a:pathLst>
                  <a:path extrusionOk="0" h="1749" w="1252">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8" name="Shape 1168"/>
              <p:cNvSpPr/>
              <p:nvPr/>
            </p:nvSpPr>
            <p:spPr>
              <a:xfrm>
                <a:off x="6194360" y="4743558"/>
                <a:ext cx="29089" cy="29089"/>
              </a:xfrm>
              <a:custGeom>
                <a:pathLst>
                  <a:path extrusionOk="0" h="224" w="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9" name="Shape 1169"/>
              <p:cNvSpPr/>
              <p:nvPr/>
            </p:nvSpPr>
            <p:spPr>
              <a:xfrm>
                <a:off x="5097185" y="4861857"/>
                <a:ext cx="99819" cy="212757"/>
              </a:xfrm>
              <a:custGeom>
                <a:pathLst>
                  <a:path extrusionOk="0" h="1646" w="772">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F2F2F2">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70" name="Shape 1170"/>
              <p:cNvSpPr/>
              <p:nvPr/>
            </p:nvSpPr>
            <p:spPr>
              <a:xfrm>
                <a:off x="5400682" y="5172412"/>
                <a:ext cx="37646" cy="69017"/>
              </a:xfrm>
              <a:custGeom>
                <a:pathLst>
                  <a:path extrusionOk="0" h="532" w="29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71" name="Shape 1171"/>
              <p:cNvSpPr/>
              <p:nvPr/>
            </p:nvSpPr>
            <p:spPr>
              <a:xfrm>
                <a:off x="5449735" y="5154730"/>
                <a:ext cx="37646" cy="86700"/>
              </a:xfrm>
              <a:custGeom>
                <a:pathLst>
                  <a:path extrusionOk="0" h="669" w="292">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72" name="Shape 1172"/>
              <p:cNvSpPr/>
              <p:nvPr/>
            </p:nvSpPr>
            <p:spPr>
              <a:xfrm>
                <a:off x="5495937" y="5090276"/>
                <a:ext cx="37646" cy="150583"/>
              </a:xfrm>
              <a:custGeom>
                <a:pathLst>
                  <a:path extrusionOk="0" h="1166" w="293">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73" name="Shape 1173"/>
              <p:cNvSpPr/>
              <p:nvPr/>
            </p:nvSpPr>
            <p:spPr>
              <a:xfrm>
                <a:off x="5544991" y="5043503"/>
                <a:ext cx="37646" cy="197357"/>
              </a:xfrm>
              <a:custGeom>
                <a:pathLst>
                  <a:path extrusionOk="0" h="1526" w="292">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74" name="Shape 1174"/>
              <p:cNvSpPr/>
              <p:nvPr/>
            </p:nvSpPr>
            <p:spPr>
              <a:xfrm>
                <a:off x="5938407" y="5000271"/>
                <a:ext cx="82137" cy="42209"/>
              </a:xfrm>
              <a:custGeom>
                <a:pathLst>
                  <a:path extrusionOk="0" h="326" w="635">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75" name="Shape 1175"/>
              <p:cNvSpPr/>
              <p:nvPr/>
            </p:nvSpPr>
            <p:spPr>
              <a:xfrm>
                <a:off x="5958371" y="4944942"/>
                <a:ext cx="42208" cy="55329"/>
              </a:xfrm>
              <a:custGeom>
                <a:pathLst>
                  <a:path extrusionOk="0" h="429" w="326">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76" name="Shape 1176"/>
              <p:cNvSpPr/>
              <p:nvPr/>
            </p:nvSpPr>
            <p:spPr>
              <a:xfrm>
                <a:off x="5738769" y="5000271"/>
                <a:ext cx="82137" cy="42209"/>
              </a:xfrm>
              <a:custGeom>
                <a:pathLst>
                  <a:path extrusionOk="0" h="326" w="635">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77" name="Shape 1177"/>
              <p:cNvSpPr/>
              <p:nvPr/>
            </p:nvSpPr>
            <p:spPr>
              <a:xfrm>
                <a:off x="5761014" y="4944942"/>
                <a:ext cx="42209" cy="55329"/>
              </a:xfrm>
              <a:custGeom>
                <a:pathLst>
                  <a:path extrusionOk="0" h="429" w="327">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78" name="Shape 1178"/>
              <p:cNvSpPr/>
              <p:nvPr/>
            </p:nvSpPr>
            <p:spPr>
              <a:xfrm>
                <a:off x="5810069" y="5006544"/>
                <a:ext cx="139746" cy="75293"/>
              </a:xfrm>
              <a:custGeom>
                <a:pathLst>
                  <a:path extrusionOk="0" h="584" w="1081">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79" name="Shape 1179"/>
              <p:cNvSpPr/>
              <p:nvPr/>
            </p:nvSpPr>
            <p:spPr>
              <a:xfrm>
                <a:off x="5845432" y="4918132"/>
                <a:ext cx="69017" cy="90694"/>
              </a:xfrm>
              <a:custGeom>
                <a:pathLst>
                  <a:path extrusionOk="0" h="703" w="532">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80" name="Shape 1180"/>
              <p:cNvSpPr/>
              <p:nvPr/>
            </p:nvSpPr>
            <p:spPr>
              <a:xfrm>
                <a:off x="5281683" y="4546655"/>
                <a:ext cx="27301" cy="128145"/>
              </a:xfrm>
              <a:custGeom>
                <a:pathLst>
                  <a:path extrusionOk="0" h="876" w="184">
                    <a:moveTo>
                      <a:pt x="128" y="0"/>
                    </a:moveTo>
                    <a:lnTo>
                      <a:pt x="0" y="91"/>
                    </a:lnTo>
                    <a:lnTo>
                      <a:pt x="0" y="164"/>
                    </a:lnTo>
                    <a:lnTo>
                      <a:pt x="110" y="109"/>
                    </a:lnTo>
                    <a:lnTo>
                      <a:pt x="110" y="875"/>
                    </a:lnTo>
                    <a:lnTo>
                      <a:pt x="183" y="875"/>
                    </a:lnTo>
                    <a:lnTo>
                      <a:pt x="183" y="0"/>
                    </a:lnTo>
                    <a:lnTo>
                      <a:pt x="128" y="0"/>
                    </a:lnTo>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81" name="Shape 1181"/>
              <p:cNvSpPr/>
              <p:nvPr/>
            </p:nvSpPr>
            <p:spPr>
              <a:xfrm>
                <a:off x="5233580" y="4469382"/>
                <a:ext cx="137160" cy="274319"/>
              </a:xfrm>
              <a:custGeom>
                <a:pathLst>
                  <a:path extrusionOk="0" h="1879" w="932">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C6C6C6">
                  <a:alpha val="89800"/>
                </a:srgbClr>
              </a:solidFill>
              <a:ln>
                <a:noFill/>
              </a:ln>
            </p:spPr>
            <p:txBody>
              <a:bodyPr anchorCtr="0" anchor="ctr"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82" name="Shape 1182"/>
              <p:cNvSpPr/>
              <p:nvPr/>
            </p:nvSpPr>
            <p:spPr>
              <a:xfrm>
                <a:off x="4863587" y="4282182"/>
                <a:ext cx="1674054" cy="1173690"/>
              </a:xfrm>
              <a:custGeom>
                <a:pathLst>
                  <a:path extrusionOk="0" h="21600" w="2160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0047CE"/>
              </a:solidFill>
              <a:ln>
                <a:noFill/>
              </a:ln>
            </p:spPr>
            <p:txBody>
              <a:bodyPr anchorCtr="0" anchor="ctr" bIns="45700" lIns="91425" rIns="91425" tIns="45700">
                <a:noAutofit/>
              </a:bodyPr>
              <a:lstStyle/>
              <a:p>
                <a:pPr indent="0" lvl="0" marL="0" marR="0" rtl="0" algn="ctr">
                  <a:spcBef>
                    <a:spcPts val="0"/>
                  </a:spcBef>
                  <a:buNone/>
                </a:pPr>
                <a:r>
                  <a:t/>
                </a:r>
                <a:endParaRPr b="0" baseline="0" i="0" sz="1050" u="none" cap="none" strike="noStrike">
                  <a:solidFill>
                    <a:schemeClr val="lt1"/>
                  </a:solidFill>
                  <a:latin typeface="Arial"/>
                  <a:ea typeface="Arial"/>
                  <a:cs typeface="Arial"/>
                  <a:sym typeface="Arial"/>
                </a:endParaRPr>
              </a:p>
            </p:txBody>
          </p:sp>
          <p:sp>
            <p:nvSpPr>
              <p:cNvPr id="1183" name="Shape 1183"/>
              <p:cNvSpPr/>
              <p:nvPr/>
            </p:nvSpPr>
            <p:spPr>
              <a:xfrm>
                <a:off x="4855178" y="4698144"/>
                <a:ext cx="569461" cy="563704"/>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7CE"/>
              </a:solidFill>
              <a:ln>
                <a:noFill/>
              </a:ln>
            </p:spPr>
            <p:txBody>
              <a:bodyPr anchorCtr="0" anchor="ctr" bIns="45700" lIns="91425" rIns="91425" tIns="45700">
                <a:noAutofit/>
              </a:bodyPr>
              <a:lstStyle/>
              <a:p>
                <a:pPr indent="0" lvl="0" marL="0" marR="0" rtl="0" algn="ctr">
                  <a:spcBef>
                    <a:spcPts val="0"/>
                  </a:spcBef>
                  <a:buSzPct val="25000"/>
                  <a:buNone/>
                </a:pPr>
                <a:r>
                  <a:rPr b="0" baseline="0" i="0" lang="en-US" sz="1050" u="none" cap="none" strike="noStrike">
                    <a:solidFill>
                      <a:schemeClr val="lt1"/>
                    </a:solidFill>
                    <a:latin typeface="Arial"/>
                    <a:ea typeface="Arial"/>
                    <a:cs typeface="Arial"/>
                    <a:sym typeface="Arial"/>
                  </a:rPr>
                  <a:t> </a:t>
                </a:r>
              </a:p>
            </p:txBody>
          </p:sp>
          <p:pic>
            <p:nvPicPr>
              <p:cNvPr id="1184" name="Shape 1184"/>
              <p:cNvPicPr preferRelativeResize="0"/>
              <p:nvPr/>
            </p:nvPicPr>
            <p:blipFill rotWithShape="1">
              <a:blip r:embed="rId8">
                <a:alphaModFix/>
              </a:blip>
              <a:srcRect b="0" l="0" r="0" t="0"/>
              <a:stretch/>
            </p:blipFill>
            <p:spPr>
              <a:xfrm>
                <a:off x="5064458" y="4814551"/>
                <a:ext cx="156899" cy="337799"/>
              </a:xfrm>
              <a:prstGeom prst="rect">
                <a:avLst/>
              </a:prstGeom>
              <a:noFill/>
              <a:ln>
                <a:noFill/>
              </a:ln>
            </p:spPr>
          </p:pic>
        </p:grpSp>
        <p:sp>
          <p:nvSpPr>
            <p:cNvPr id="1185" name="Shape 1185"/>
            <p:cNvSpPr txBox="1"/>
            <p:nvPr/>
          </p:nvSpPr>
          <p:spPr>
            <a:xfrm>
              <a:off x="2744075" y="4830174"/>
              <a:ext cx="1838400" cy="5957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chemeClr val="accent2"/>
                  </a:solidFill>
                </a:rPr>
                <a:t>Heroku</a:t>
              </a:r>
            </a:p>
            <a:p>
              <a:pPr indent="0" lvl="0" marL="0" marR="0" rtl="0" algn="l">
                <a:spcBef>
                  <a:spcPts val="0"/>
                </a:spcBef>
                <a:buSzPct val="25000"/>
                <a:buNone/>
              </a:pPr>
              <a:r>
                <a:rPr lang="en-US" sz="1200">
                  <a:solidFill>
                    <a:schemeClr val="accent2"/>
                  </a:solidFill>
                </a:rPr>
                <a:t>Heroku Connect</a:t>
              </a:r>
            </a:p>
          </p:txBody>
        </p:sp>
        <p:sp>
          <p:nvSpPr>
            <p:cNvPr id="1186" name="Shape 1186"/>
            <p:cNvSpPr/>
            <p:nvPr/>
          </p:nvSpPr>
          <p:spPr>
            <a:xfrm>
              <a:off x="2744070" y="4462398"/>
              <a:ext cx="2113200" cy="379799"/>
            </a:xfrm>
            <a:prstGeom prst="rightArrow">
              <a:avLst>
                <a:gd fmla="val 100000" name="adj1"/>
                <a:gd fmla="val 23333" name="adj2"/>
              </a:avLst>
            </a:prstGeom>
            <a:solidFill>
              <a:srgbClr val="0047CE"/>
            </a:solidFill>
            <a:ln>
              <a:noFill/>
            </a:ln>
          </p:spPr>
          <p:txBody>
            <a:bodyPr anchorCtr="0" anchor="ctr" bIns="45700" lIns="91425" rIns="91425" tIns="45700">
              <a:noAutofit/>
            </a:bodyPr>
            <a:lstStyle/>
            <a:p>
              <a:pPr indent="0" lvl="0" marL="0" marR="0" rtl="0" algn="ctr">
                <a:spcBef>
                  <a:spcPts val="0"/>
                </a:spcBef>
                <a:buSzPct val="25000"/>
                <a:buNone/>
              </a:pPr>
              <a:r>
                <a:rPr lang="en-US" sz="1800">
                  <a:solidFill>
                    <a:schemeClr val="lt1"/>
                  </a:solidFill>
                </a:rPr>
                <a:t>Apps</a:t>
              </a:r>
            </a:p>
          </p:txBody>
        </p:sp>
      </p:grpSp>
      <p:pic>
        <p:nvPicPr>
          <p:cNvPr id="1187" name="Shape 1187"/>
          <p:cNvPicPr preferRelativeResize="0"/>
          <p:nvPr/>
        </p:nvPicPr>
        <p:blipFill>
          <a:blip r:embed="rId9">
            <a:alphaModFix/>
          </a:blip>
          <a:stretch>
            <a:fillRect/>
          </a:stretch>
        </p:blipFill>
        <p:spPr>
          <a:xfrm>
            <a:off x="9630339" y="4848837"/>
            <a:ext cx="544700" cy="544700"/>
          </a:xfrm>
          <a:prstGeom prst="rect">
            <a:avLst/>
          </a:prstGeom>
          <a:noFill/>
          <a:ln>
            <a:noFill/>
          </a:ln>
        </p:spPr>
      </p:pic>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5" name="Shape 2515"/>
        <p:cNvGrpSpPr/>
        <p:nvPr/>
      </p:nvGrpSpPr>
      <p:grpSpPr>
        <a:xfrm>
          <a:off x="0" y="0"/>
          <a:ext cx="0" cy="0"/>
          <a:chOff x="0" y="0"/>
          <a:chExt cx="0" cy="0"/>
        </a:xfrm>
      </p:grpSpPr>
      <p:sp>
        <p:nvSpPr>
          <p:cNvPr id="2516" name="Shape 2516"/>
          <p:cNvSpPr/>
          <p:nvPr/>
        </p:nvSpPr>
        <p:spPr>
          <a:xfrm>
            <a:off x="0" y="0"/>
            <a:ext cx="12188824" cy="6858000"/>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517" name="Shape 2517"/>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rgbClr val="FFFFFF"/>
                </a:solidFill>
                <a:latin typeface="Arial"/>
                <a:ea typeface="Arial"/>
                <a:cs typeface="Arial"/>
                <a:sym typeface="Arial"/>
              </a:rPr>
              <a:t>In white</a:t>
            </a:r>
          </a:p>
        </p:txBody>
      </p:sp>
      <p:sp>
        <p:nvSpPr>
          <p:cNvPr id="2518" name="Shape 2518"/>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3200" u="none" cap="none" strike="noStrike">
                <a:solidFill>
                  <a:schemeClr val="lt1"/>
                </a:solidFill>
                <a:latin typeface="Arial"/>
                <a:ea typeface="Arial"/>
                <a:cs typeface="Arial"/>
                <a:sym typeface="Arial"/>
              </a:rPr>
              <a:t>Salesforce Brand Extension Logos (In Salesforce Sans)</a:t>
            </a:r>
          </a:p>
        </p:txBody>
      </p:sp>
      <p:pic>
        <p:nvPicPr>
          <p:cNvPr id="2519" name="Shape 2519"/>
          <p:cNvPicPr preferRelativeResize="0"/>
          <p:nvPr/>
        </p:nvPicPr>
        <p:blipFill rotWithShape="1">
          <a:blip r:embed="rId3">
            <a:alphaModFix/>
          </a:blip>
          <a:srcRect b="0" l="0" r="0" t="0"/>
          <a:stretch/>
        </p:blipFill>
        <p:spPr>
          <a:xfrm>
            <a:off x="465360" y="5205241"/>
            <a:ext cx="3688913" cy="914400"/>
          </a:xfrm>
          <a:prstGeom prst="rect">
            <a:avLst/>
          </a:prstGeom>
          <a:noFill/>
          <a:ln>
            <a:noFill/>
          </a:ln>
        </p:spPr>
      </p:pic>
      <p:pic>
        <p:nvPicPr>
          <p:cNvPr id="2520" name="Shape 2520"/>
          <p:cNvPicPr preferRelativeResize="0"/>
          <p:nvPr/>
        </p:nvPicPr>
        <p:blipFill rotWithShape="1">
          <a:blip r:embed="rId4">
            <a:alphaModFix/>
          </a:blip>
          <a:srcRect b="0" l="0" r="0" t="0"/>
          <a:stretch/>
        </p:blipFill>
        <p:spPr>
          <a:xfrm>
            <a:off x="457533" y="3518728"/>
            <a:ext cx="3252591" cy="914399"/>
          </a:xfrm>
          <a:prstGeom prst="rect">
            <a:avLst/>
          </a:prstGeom>
          <a:noFill/>
          <a:ln>
            <a:noFill/>
          </a:ln>
        </p:spPr>
      </p:pic>
      <p:pic>
        <p:nvPicPr>
          <p:cNvPr id="2521" name="Shape 2521"/>
          <p:cNvPicPr preferRelativeResize="0"/>
          <p:nvPr/>
        </p:nvPicPr>
        <p:blipFill rotWithShape="1">
          <a:blip r:embed="rId5">
            <a:alphaModFix/>
          </a:blip>
          <a:srcRect b="0" l="0" r="0" t="0"/>
          <a:stretch/>
        </p:blipFill>
        <p:spPr>
          <a:xfrm>
            <a:off x="6609132" y="3488458"/>
            <a:ext cx="3469709" cy="914400"/>
          </a:xfrm>
          <a:prstGeom prst="rect">
            <a:avLst/>
          </a:prstGeom>
          <a:noFill/>
          <a:ln>
            <a:noFill/>
          </a:ln>
        </p:spPr>
      </p:pic>
      <p:pic>
        <p:nvPicPr>
          <p:cNvPr id="2522" name="Shape 2522"/>
          <p:cNvPicPr preferRelativeResize="0"/>
          <p:nvPr/>
        </p:nvPicPr>
        <p:blipFill rotWithShape="1">
          <a:blip r:embed="rId6">
            <a:alphaModFix/>
          </a:blip>
          <a:srcRect b="0" l="0" r="0" t="0"/>
          <a:stretch/>
        </p:blipFill>
        <p:spPr>
          <a:xfrm>
            <a:off x="6596571" y="1816351"/>
            <a:ext cx="3889331" cy="914400"/>
          </a:xfrm>
          <a:prstGeom prst="rect">
            <a:avLst/>
          </a:prstGeom>
          <a:noFill/>
          <a:ln>
            <a:noFill/>
          </a:ln>
        </p:spPr>
      </p:pic>
      <p:pic>
        <p:nvPicPr>
          <p:cNvPr id="2523" name="Shape 2523"/>
          <p:cNvPicPr preferRelativeResize="0"/>
          <p:nvPr/>
        </p:nvPicPr>
        <p:blipFill rotWithShape="1">
          <a:blip r:embed="rId7">
            <a:alphaModFix/>
          </a:blip>
          <a:srcRect b="0" l="0" r="0" t="0"/>
          <a:stretch/>
        </p:blipFill>
        <p:spPr>
          <a:xfrm>
            <a:off x="465441" y="1839034"/>
            <a:ext cx="2920650" cy="914400"/>
          </a:xfrm>
          <a:prstGeom prst="rect">
            <a:avLst/>
          </a:prstGeom>
          <a:noFill/>
          <a:ln>
            <a:noFill/>
          </a:ln>
        </p:spPr>
      </p:pic>
      <p:pic>
        <p:nvPicPr>
          <p:cNvPr id="2524" name="Shape 2524"/>
          <p:cNvPicPr preferRelativeResize="0"/>
          <p:nvPr/>
        </p:nvPicPr>
        <p:blipFill rotWithShape="1">
          <a:blip r:embed="rId8">
            <a:alphaModFix/>
          </a:blip>
          <a:srcRect b="0" l="0" r="0" t="0"/>
          <a:stretch/>
        </p:blipFill>
        <p:spPr>
          <a:xfrm>
            <a:off x="6719657" y="5068485"/>
            <a:ext cx="3939872" cy="827657"/>
          </a:xfrm>
          <a:prstGeom prst="rect">
            <a:avLst/>
          </a:prstGeom>
          <a:noFill/>
          <a:ln>
            <a:noFill/>
          </a:ln>
        </p:spPr>
      </p:pic>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8" name="Shape 2528"/>
        <p:cNvGrpSpPr/>
        <p:nvPr/>
      </p:nvGrpSpPr>
      <p:grpSpPr>
        <a:xfrm>
          <a:off x="0" y="0"/>
          <a:ext cx="0" cy="0"/>
          <a:chOff x="0" y="0"/>
          <a:chExt cx="0" cy="0"/>
        </a:xfrm>
      </p:grpSpPr>
      <p:sp>
        <p:nvSpPr>
          <p:cNvPr id="2529" name="Shape 2529"/>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In color</a:t>
            </a:r>
          </a:p>
        </p:txBody>
      </p:sp>
      <p:sp>
        <p:nvSpPr>
          <p:cNvPr id="2530" name="Shape 2530"/>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Additional Logos (In Salesforce Sans)</a:t>
            </a:r>
          </a:p>
        </p:txBody>
      </p:sp>
      <p:pic>
        <p:nvPicPr>
          <p:cNvPr id="2531" name="Shape 2531"/>
          <p:cNvPicPr preferRelativeResize="0"/>
          <p:nvPr/>
        </p:nvPicPr>
        <p:blipFill rotWithShape="1">
          <a:blip r:embed="rId3">
            <a:alphaModFix/>
          </a:blip>
          <a:srcRect b="0" l="0" r="0" t="0"/>
          <a:stretch/>
        </p:blipFill>
        <p:spPr>
          <a:xfrm>
            <a:off x="4532648" y="1813190"/>
            <a:ext cx="2058443" cy="914400"/>
          </a:xfrm>
          <a:prstGeom prst="rect">
            <a:avLst/>
          </a:prstGeom>
          <a:noFill/>
          <a:ln>
            <a:noFill/>
          </a:ln>
        </p:spPr>
      </p:pic>
      <p:pic>
        <p:nvPicPr>
          <p:cNvPr id="2532" name="Shape 2532"/>
          <p:cNvPicPr preferRelativeResize="0"/>
          <p:nvPr/>
        </p:nvPicPr>
        <p:blipFill rotWithShape="1">
          <a:blip r:embed="rId4">
            <a:alphaModFix/>
          </a:blip>
          <a:srcRect b="0" l="0" r="0" t="0"/>
          <a:stretch/>
        </p:blipFill>
        <p:spPr>
          <a:xfrm>
            <a:off x="4532648" y="3060668"/>
            <a:ext cx="2805901" cy="909319"/>
          </a:xfrm>
          <a:prstGeom prst="rect">
            <a:avLst/>
          </a:prstGeom>
          <a:noFill/>
          <a:ln>
            <a:noFill/>
          </a:ln>
        </p:spPr>
      </p:pic>
      <p:pic>
        <p:nvPicPr>
          <p:cNvPr id="2533" name="Shape 2533"/>
          <p:cNvPicPr preferRelativeResize="0"/>
          <p:nvPr/>
        </p:nvPicPr>
        <p:blipFill rotWithShape="1">
          <a:blip r:embed="rId5">
            <a:alphaModFix/>
          </a:blip>
          <a:srcRect b="0" l="0" r="0" t="0"/>
          <a:stretch/>
        </p:blipFill>
        <p:spPr>
          <a:xfrm>
            <a:off x="4566857" y="4305587"/>
            <a:ext cx="2931305" cy="903129"/>
          </a:xfrm>
          <a:prstGeom prst="rect">
            <a:avLst/>
          </a:prstGeom>
          <a:noFill/>
          <a:ln>
            <a:noFill/>
          </a:ln>
        </p:spPr>
      </p:pic>
      <p:pic>
        <p:nvPicPr>
          <p:cNvPr id="2534" name="Shape 2534"/>
          <p:cNvPicPr preferRelativeResize="0"/>
          <p:nvPr/>
        </p:nvPicPr>
        <p:blipFill rotWithShape="1">
          <a:blip r:embed="rId6">
            <a:alphaModFix/>
          </a:blip>
          <a:srcRect b="0" l="0" r="0" t="0"/>
          <a:stretch/>
        </p:blipFill>
        <p:spPr>
          <a:xfrm>
            <a:off x="444439" y="5305176"/>
            <a:ext cx="2364377" cy="909216"/>
          </a:xfrm>
          <a:prstGeom prst="rect">
            <a:avLst/>
          </a:prstGeom>
          <a:noFill/>
          <a:ln>
            <a:noFill/>
          </a:ln>
        </p:spPr>
      </p:pic>
      <p:pic>
        <p:nvPicPr>
          <p:cNvPr id="2535" name="Shape 2535"/>
          <p:cNvPicPr preferRelativeResize="0"/>
          <p:nvPr/>
        </p:nvPicPr>
        <p:blipFill rotWithShape="1">
          <a:blip r:embed="rId7">
            <a:alphaModFix/>
          </a:blip>
          <a:srcRect b="0" l="0" r="0" t="0"/>
          <a:stretch/>
        </p:blipFill>
        <p:spPr>
          <a:xfrm>
            <a:off x="447129" y="3058128"/>
            <a:ext cx="3336097" cy="914400"/>
          </a:xfrm>
          <a:prstGeom prst="rect">
            <a:avLst/>
          </a:prstGeom>
          <a:noFill/>
          <a:ln>
            <a:noFill/>
          </a:ln>
        </p:spPr>
      </p:pic>
      <p:pic>
        <p:nvPicPr>
          <p:cNvPr id="2536" name="Shape 2536"/>
          <p:cNvPicPr preferRelativeResize="0"/>
          <p:nvPr/>
        </p:nvPicPr>
        <p:blipFill rotWithShape="1">
          <a:blip r:embed="rId8">
            <a:alphaModFix/>
          </a:blip>
          <a:srcRect b="0" l="0" r="0" t="0"/>
          <a:stretch/>
        </p:blipFill>
        <p:spPr>
          <a:xfrm>
            <a:off x="444439" y="4148621"/>
            <a:ext cx="2727524" cy="914043"/>
          </a:xfrm>
          <a:prstGeom prst="rect">
            <a:avLst/>
          </a:prstGeom>
          <a:noFill/>
          <a:ln>
            <a:noFill/>
          </a:ln>
        </p:spPr>
      </p:pic>
      <p:pic>
        <p:nvPicPr>
          <p:cNvPr id="2537" name="Shape 2537"/>
          <p:cNvPicPr preferRelativeResize="0"/>
          <p:nvPr/>
        </p:nvPicPr>
        <p:blipFill rotWithShape="1">
          <a:blip r:embed="rId9">
            <a:alphaModFix/>
          </a:blip>
          <a:srcRect b="0" l="0" r="0" t="0"/>
          <a:stretch/>
        </p:blipFill>
        <p:spPr>
          <a:xfrm>
            <a:off x="446564" y="1813190"/>
            <a:ext cx="2344453" cy="914400"/>
          </a:xfrm>
          <a:prstGeom prst="rect">
            <a:avLst/>
          </a:prstGeom>
          <a:noFill/>
          <a:ln>
            <a:noFill/>
          </a:ln>
        </p:spPr>
      </p:pic>
      <p:pic>
        <p:nvPicPr>
          <p:cNvPr id="2538" name="Shape 2538"/>
          <p:cNvPicPr preferRelativeResize="0"/>
          <p:nvPr/>
        </p:nvPicPr>
        <p:blipFill rotWithShape="1">
          <a:blip r:embed="rId10">
            <a:alphaModFix/>
          </a:blip>
          <a:srcRect b="0" l="0" r="0" t="0"/>
          <a:stretch/>
        </p:blipFill>
        <p:spPr>
          <a:xfrm>
            <a:off x="8200756" y="3060668"/>
            <a:ext cx="2763253" cy="909319"/>
          </a:xfrm>
          <a:prstGeom prst="rect">
            <a:avLst/>
          </a:prstGeom>
          <a:noFill/>
          <a:ln>
            <a:noFill/>
          </a:ln>
        </p:spPr>
      </p:pic>
      <p:pic>
        <p:nvPicPr>
          <p:cNvPr id="2539" name="Shape 2539"/>
          <p:cNvPicPr preferRelativeResize="0"/>
          <p:nvPr/>
        </p:nvPicPr>
        <p:blipFill rotWithShape="1">
          <a:blip r:embed="rId11">
            <a:alphaModFix/>
          </a:blip>
          <a:srcRect b="0" l="0" r="0" t="0"/>
          <a:stretch/>
        </p:blipFill>
        <p:spPr>
          <a:xfrm>
            <a:off x="8200756" y="1813190"/>
            <a:ext cx="3402904" cy="914400"/>
          </a:xfrm>
          <a:prstGeom prst="rect">
            <a:avLst/>
          </a:prstGeom>
          <a:noFill/>
          <a:ln>
            <a:noFill/>
          </a:ln>
        </p:spPr>
      </p:pic>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3" name="Shape 2543"/>
        <p:cNvGrpSpPr/>
        <p:nvPr/>
      </p:nvGrpSpPr>
      <p:grpSpPr>
        <a:xfrm>
          <a:off x="0" y="0"/>
          <a:ext cx="0" cy="0"/>
          <a:chOff x="0" y="0"/>
          <a:chExt cx="0" cy="0"/>
        </a:xfrm>
      </p:grpSpPr>
      <p:sp>
        <p:nvSpPr>
          <p:cNvPr id="2544" name="Shape 2544"/>
          <p:cNvSpPr/>
          <p:nvPr/>
        </p:nvSpPr>
        <p:spPr>
          <a:xfrm>
            <a:off x="0" y="0"/>
            <a:ext cx="12188824" cy="6858000"/>
          </a:xfrm>
          <a:prstGeom prst="rect">
            <a:avLst/>
          </a:prstGeom>
          <a:solidFill>
            <a:srgbClr val="19325C"/>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545" name="Shape 2545"/>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rgbClr val="FFFFFF"/>
                </a:solidFill>
                <a:latin typeface="Arial"/>
                <a:ea typeface="Arial"/>
                <a:cs typeface="Arial"/>
                <a:sym typeface="Arial"/>
              </a:rPr>
              <a:t>In white</a:t>
            </a:r>
          </a:p>
        </p:txBody>
      </p:sp>
      <p:sp>
        <p:nvSpPr>
          <p:cNvPr id="2546" name="Shape 2546"/>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3200" u="none" cap="none" strike="noStrike">
                <a:solidFill>
                  <a:schemeClr val="lt1"/>
                </a:solidFill>
                <a:latin typeface="Arial"/>
                <a:ea typeface="Arial"/>
                <a:cs typeface="Arial"/>
                <a:sym typeface="Arial"/>
              </a:rPr>
              <a:t>Additional Logos (In Salesforce Sans)</a:t>
            </a:r>
          </a:p>
        </p:txBody>
      </p:sp>
      <p:pic>
        <p:nvPicPr>
          <p:cNvPr id="2547" name="Shape 2547"/>
          <p:cNvPicPr preferRelativeResize="0"/>
          <p:nvPr/>
        </p:nvPicPr>
        <p:blipFill rotWithShape="1">
          <a:blip r:embed="rId3">
            <a:alphaModFix/>
          </a:blip>
          <a:srcRect b="0" l="0" r="0" t="0"/>
          <a:stretch/>
        </p:blipFill>
        <p:spPr>
          <a:xfrm>
            <a:off x="4534251" y="1813190"/>
            <a:ext cx="2054267" cy="914400"/>
          </a:xfrm>
          <a:prstGeom prst="rect">
            <a:avLst/>
          </a:prstGeom>
          <a:noFill/>
          <a:ln>
            <a:noFill/>
          </a:ln>
        </p:spPr>
      </p:pic>
      <p:pic>
        <p:nvPicPr>
          <p:cNvPr id="2548" name="Shape 2548"/>
          <p:cNvPicPr preferRelativeResize="0"/>
          <p:nvPr/>
        </p:nvPicPr>
        <p:blipFill rotWithShape="1">
          <a:blip r:embed="rId4">
            <a:alphaModFix/>
          </a:blip>
          <a:srcRect b="0" l="0" r="0" t="0"/>
          <a:stretch/>
        </p:blipFill>
        <p:spPr>
          <a:xfrm>
            <a:off x="4534251" y="3060668"/>
            <a:ext cx="2802697" cy="909319"/>
          </a:xfrm>
          <a:prstGeom prst="rect">
            <a:avLst/>
          </a:prstGeom>
          <a:noFill/>
          <a:ln>
            <a:noFill/>
          </a:ln>
        </p:spPr>
      </p:pic>
      <p:pic>
        <p:nvPicPr>
          <p:cNvPr id="2549" name="Shape 2549"/>
          <p:cNvPicPr preferRelativeResize="0"/>
          <p:nvPr/>
        </p:nvPicPr>
        <p:blipFill rotWithShape="1">
          <a:blip r:embed="rId5">
            <a:alphaModFix/>
          </a:blip>
          <a:srcRect b="0" l="0" r="0" t="0"/>
          <a:stretch/>
        </p:blipFill>
        <p:spPr>
          <a:xfrm>
            <a:off x="4534251" y="4305587"/>
            <a:ext cx="2923830" cy="903129"/>
          </a:xfrm>
          <a:prstGeom prst="rect">
            <a:avLst/>
          </a:prstGeom>
          <a:noFill/>
          <a:ln>
            <a:noFill/>
          </a:ln>
        </p:spPr>
      </p:pic>
      <p:pic>
        <p:nvPicPr>
          <p:cNvPr id="2550" name="Shape 2550"/>
          <p:cNvPicPr preferRelativeResize="0"/>
          <p:nvPr/>
        </p:nvPicPr>
        <p:blipFill rotWithShape="1">
          <a:blip r:embed="rId6">
            <a:alphaModFix/>
          </a:blip>
          <a:srcRect b="0" l="0" r="0" t="0"/>
          <a:stretch/>
        </p:blipFill>
        <p:spPr>
          <a:xfrm>
            <a:off x="449629" y="5305176"/>
            <a:ext cx="2353996" cy="909216"/>
          </a:xfrm>
          <a:prstGeom prst="rect">
            <a:avLst/>
          </a:prstGeom>
          <a:noFill/>
          <a:ln>
            <a:noFill/>
          </a:ln>
        </p:spPr>
      </p:pic>
      <p:pic>
        <p:nvPicPr>
          <p:cNvPr id="2551" name="Shape 2551"/>
          <p:cNvPicPr preferRelativeResize="0"/>
          <p:nvPr/>
        </p:nvPicPr>
        <p:blipFill rotWithShape="1">
          <a:blip r:embed="rId7">
            <a:alphaModFix/>
          </a:blip>
          <a:srcRect b="0" l="0" r="0" t="0"/>
          <a:stretch/>
        </p:blipFill>
        <p:spPr>
          <a:xfrm>
            <a:off x="451304" y="3058128"/>
            <a:ext cx="3327746" cy="914400"/>
          </a:xfrm>
          <a:prstGeom prst="rect">
            <a:avLst/>
          </a:prstGeom>
          <a:noFill/>
          <a:ln>
            <a:noFill/>
          </a:ln>
        </p:spPr>
      </p:pic>
      <p:pic>
        <p:nvPicPr>
          <p:cNvPr id="2552" name="Shape 2552"/>
          <p:cNvPicPr preferRelativeResize="0"/>
          <p:nvPr/>
        </p:nvPicPr>
        <p:blipFill rotWithShape="1">
          <a:blip r:embed="rId8">
            <a:alphaModFix/>
          </a:blip>
          <a:srcRect b="0" l="0" r="0" t="0"/>
          <a:stretch/>
        </p:blipFill>
        <p:spPr>
          <a:xfrm>
            <a:off x="445483" y="4148621"/>
            <a:ext cx="2725436" cy="914043"/>
          </a:xfrm>
          <a:prstGeom prst="rect">
            <a:avLst/>
          </a:prstGeom>
          <a:noFill/>
          <a:ln>
            <a:noFill/>
          </a:ln>
        </p:spPr>
      </p:pic>
      <p:pic>
        <p:nvPicPr>
          <p:cNvPr id="2553" name="Shape 2553"/>
          <p:cNvPicPr preferRelativeResize="0"/>
          <p:nvPr/>
        </p:nvPicPr>
        <p:blipFill rotWithShape="1">
          <a:blip r:embed="rId9">
            <a:alphaModFix/>
          </a:blip>
          <a:srcRect b="0" l="0" r="0" t="0"/>
          <a:stretch/>
        </p:blipFill>
        <p:spPr>
          <a:xfrm>
            <a:off x="451783" y="1813190"/>
            <a:ext cx="2334016" cy="914400"/>
          </a:xfrm>
          <a:prstGeom prst="rect">
            <a:avLst/>
          </a:prstGeom>
          <a:noFill/>
          <a:ln>
            <a:noFill/>
          </a:ln>
        </p:spPr>
      </p:pic>
      <p:pic>
        <p:nvPicPr>
          <p:cNvPr id="2554" name="Shape 2554"/>
          <p:cNvPicPr preferRelativeResize="0"/>
          <p:nvPr/>
        </p:nvPicPr>
        <p:blipFill rotWithShape="1">
          <a:blip r:embed="rId10">
            <a:alphaModFix/>
          </a:blip>
          <a:srcRect b="0" l="0" r="0" t="0"/>
          <a:stretch/>
        </p:blipFill>
        <p:spPr>
          <a:xfrm>
            <a:off x="8200756" y="3060668"/>
            <a:ext cx="2763253" cy="909319"/>
          </a:xfrm>
          <a:prstGeom prst="rect">
            <a:avLst/>
          </a:prstGeom>
          <a:noFill/>
          <a:ln>
            <a:noFill/>
          </a:ln>
        </p:spPr>
      </p:pic>
      <p:pic>
        <p:nvPicPr>
          <p:cNvPr id="2555" name="Shape 2555"/>
          <p:cNvPicPr preferRelativeResize="0"/>
          <p:nvPr/>
        </p:nvPicPr>
        <p:blipFill rotWithShape="1">
          <a:blip r:embed="rId11">
            <a:alphaModFix/>
          </a:blip>
          <a:srcRect b="0" l="0" r="0" t="0"/>
          <a:stretch/>
        </p:blipFill>
        <p:spPr>
          <a:xfrm>
            <a:off x="8200757" y="1813190"/>
            <a:ext cx="3402902" cy="914400"/>
          </a:xfrm>
          <a:prstGeom prst="rect">
            <a:avLst/>
          </a:prstGeom>
          <a:noFill/>
          <a:ln>
            <a:noFill/>
          </a:ln>
        </p:spPr>
      </p:pic>
      <p:pic>
        <p:nvPicPr>
          <p:cNvPr id="2556" name="Shape 2556"/>
          <p:cNvPicPr preferRelativeResize="0"/>
          <p:nvPr/>
        </p:nvPicPr>
        <p:blipFill rotWithShape="1">
          <a:blip r:embed="rId12">
            <a:alphaModFix/>
          </a:blip>
          <a:srcRect b="0" l="0" r="0" t="0"/>
          <a:stretch/>
        </p:blipFill>
        <p:spPr>
          <a:xfrm>
            <a:off x="4351560" y="5715191"/>
            <a:ext cx="3688799" cy="914400"/>
          </a:xfrm>
          <a:prstGeom prst="rect">
            <a:avLst/>
          </a:prstGeom>
          <a:noFill/>
          <a:ln>
            <a:noFill/>
          </a:ln>
        </p:spPr>
      </p:pic>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0" name="Shape 2560"/>
        <p:cNvGrpSpPr/>
        <p:nvPr/>
      </p:nvGrpSpPr>
      <p:grpSpPr>
        <a:xfrm>
          <a:off x="0" y="0"/>
          <a:ext cx="0" cy="0"/>
          <a:chOff x="0" y="0"/>
          <a:chExt cx="0" cy="0"/>
        </a:xfrm>
      </p:grpSpPr>
      <p:sp>
        <p:nvSpPr>
          <p:cNvPr id="2561" name="Shape 2561"/>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Salesforce Logo</a:t>
            </a:r>
          </a:p>
        </p:txBody>
      </p:sp>
      <p:sp>
        <p:nvSpPr>
          <p:cNvPr id="2562" name="Shape 2562"/>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No tagline</a:t>
            </a:r>
          </a:p>
        </p:txBody>
      </p:sp>
      <p:pic>
        <p:nvPicPr>
          <p:cNvPr id="2563" name="Shape 2563"/>
          <p:cNvPicPr preferRelativeResize="0"/>
          <p:nvPr/>
        </p:nvPicPr>
        <p:blipFill rotWithShape="1">
          <a:blip r:embed="rId3">
            <a:alphaModFix/>
          </a:blip>
          <a:srcRect b="0" l="0" r="0" t="0"/>
          <a:stretch/>
        </p:blipFill>
        <p:spPr>
          <a:xfrm>
            <a:off x="3797300" y="1828800"/>
            <a:ext cx="4572000" cy="3200399"/>
          </a:xfrm>
          <a:prstGeom prst="rect">
            <a:avLst/>
          </a:prstGeom>
          <a:noFill/>
          <a:ln>
            <a:noFill/>
          </a:ln>
        </p:spPr>
      </p:pic>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7" name="Shape 2567"/>
        <p:cNvGrpSpPr/>
        <p:nvPr/>
      </p:nvGrpSpPr>
      <p:grpSpPr>
        <a:xfrm>
          <a:off x="0" y="0"/>
          <a:ext cx="0" cy="0"/>
          <a:chOff x="0" y="0"/>
          <a:chExt cx="0" cy="0"/>
        </a:xfrm>
      </p:grpSpPr>
      <p:sp>
        <p:nvSpPr>
          <p:cNvPr id="2568" name="Shape 2568"/>
          <p:cNvSpPr/>
          <p:nvPr/>
        </p:nvSpPr>
        <p:spPr>
          <a:xfrm>
            <a:off x="471722" y="3927928"/>
            <a:ext cx="6105184" cy="2113644"/>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569" name="Shape 2569"/>
          <p:cNvSpPr/>
          <p:nvPr/>
        </p:nvSpPr>
        <p:spPr>
          <a:xfrm>
            <a:off x="471722" y="1741714"/>
            <a:ext cx="6105184" cy="2113644"/>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570" name="Shape 2570"/>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Salesforce Corporate Signature Logo (In Salesforce Sans)</a:t>
            </a:r>
          </a:p>
        </p:txBody>
      </p:sp>
      <p:sp>
        <p:nvSpPr>
          <p:cNvPr id="2571" name="Shape 2571"/>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Vertical tagline stacked (2 Line Preferred)</a:t>
            </a:r>
          </a:p>
        </p:txBody>
      </p:sp>
      <p:pic>
        <p:nvPicPr>
          <p:cNvPr id="2572" name="Shape 2572"/>
          <p:cNvPicPr preferRelativeResize="0"/>
          <p:nvPr/>
        </p:nvPicPr>
        <p:blipFill rotWithShape="1">
          <a:blip r:embed="rId3">
            <a:alphaModFix/>
          </a:blip>
          <a:srcRect b="0" l="0" r="0" t="0"/>
          <a:stretch/>
        </p:blipFill>
        <p:spPr>
          <a:xfrm>
            <a:off x="7728447" y="4150903"/>
            <a:ext cx="3478732" cy="1676765"/>
          </a:xfrm>
          <a:prstGeom prst="rect">
            <a:avLst/>
          </a:prstGeom>
          <a:noFill/>
          <a:ln>
            <a:noFill/>
          </a:ln>
        </p:spPr>
      </p:pic>
      <p:pic>
        <p:nvPicPr>
          <p:cNvPr id="2573" name="Shape 2573"/>
          <p:cNvPicPr preferRelativeResize="0"/>
          <p:nvPr/>
        </p:nvPicPr>
        <p:blipFill rotWithShape="1">
          <a:blip r:embed="rId4">
            <a:alphaModFix/>
          </a:blip>
          <a:srcRect b="0" l="0" r="0" t="0"/>
          <a:stretch/>
        </p:blipFill>
        <p:spPr>
          <a:xfrm>
            <a:off x="1732122" y="4150903"/>
            <a:ext cx="3478732" cy="1676764"/>
          </a:xfrm>
          <a:prstGeom prst="rect">
            <a:avLst/>
          </a:prstGeom>
          <a:noFill/>
          <a:ln>
            <a:noFill/>
          </a:ln>
        </p:spPr>
      </p:pic>
      <p:pic>
        <p:nvPicPr>
          <p:cNvPr id="2574" name="Shape 2574"/>
          <p:cNvPicPr preferRelativeResize="0"/>
          <p:nvPr/>
        </p:nvPicPr>
        <p:blipFill rotWithShape="1">
          <a:blip r:embed="rId5">
            <a:alphaModFix/>
          </a:blip>
          <a:srcRect b="0" l="0" r="0" t="0"/>
          <a:stretch/>
        </p:blipFill>
        <p:spPr>
          <a:xfrm>
            <a:off x="7754863" y="1984043"/>
            <a:ext cx="3425901" cy="1765056"/>
          </a:xfrm>
          <a:prstGeom prst="rect">
            <a:avLst/>
          </a:prstGeom>
          <a:noFill/>
          <a:ln>
            <a:noFill/>
          </a:ln>
        </p:spPr>
      </p:pic>
      <p:pic>
        <p:nvPicPr>
          <p:cNvPr id="2575" name="Shape 2575"/>
          <p:cNvPicPr preferRelativeResize="0"/>
          <p:nvPr/>
        </p:nvPicPr>
        <p:blipFill rotWithShape="1">
          <a:blip r:embed="rId6">
            <a:alphaModFix/>
          </a:blip>
          <a:srcRect b="0" l="0" r="0" t="0"/>
          <a:stretch/>
        </p:blipFill>
        <p:spPr>
          <a:xfrm>
            <a:off x="1758538" y="1984044"/>
            <a:ext cx="3407612" cy="1755632"/>
          </a:xfrm>
          <a:prstGeom prst="rect">
            <a:avLst/>
          </a:prstGeom>
          <a:noFill/>
          <a:ln>
            <a:noFill/>
          </a:ln>
        </p:spPr>
      </p:pic>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9" name="Shape 2579"/>
        <p:cNvGrpSpPr/>
        <p:nvPr/>
      </p:nvGrpSpPr>
      <p:grpSpPr>
        <a:xfrm>
          <a:off x="0" y="0"/>
          <a:ext cx="0" cy="0"/>
          <a:chOff x="0" y="0"/>
          <a:chExt cx="0" cy="0"/>
        </a:xfrm>
      </p:grpSpPr>
      <p:sp>
        <p:nvSpPr>
          <p:cNvPr id="2580" name="Shape 2580"/>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Salesforce Corporate Signature Logo (In Salesforce Sans)</a:t>
            </a:r>
          </a:p>
        </p:txBody>
      </p:sp>
      <p:sp>
        <p:nvSpPr>
          <p:cNvPr id="2581" name="Shape 2581"/>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Vertical taglines (2 Line Preferred) </a:t>
            </a:r>
          </a:p>
        </p:txBody>
      </p:sp>
      <p:sp>
        <p:nvSpPr>
          <p:cNvPr id="2582" name="Shape 2582"/>
          <p:cNvSpPr/>
          <p:nvPr/>
        </p:nvSpPr>
        <p:spPr>
          <a:xfrm>
            <a:off x="471722" y="1951709"/>
            <a:ext cx="6105184" cy="1485007"/>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2583" name="Shape 2583"/>
          <p:cNvPicPr preferRelativeResize="0"/>
          <p:nvPr/>
        </p:nvPicPr>
        <p:blipFill rotWithShape="1">
          <a:blip r:embed="rId3">
            <a:alphaModFix/>
          </a:blip>
          <a:srcRect b="0" l="0" r="0" t="0"/>
          <a:stretch/>
        </p:blipFill>
        <p:spPr>
          <a:xfrm>
            <a:off x="7395143" y="2269071"/>
            <a:ext cx="4145341" cy="959143"/>
          </a:xfrm>
          <a:prstGeom prst="rect">
            <a:avLst/>
          </a:prstGeom>
          <a:noFill/>
          <a:ln>
            <a:noFill/>
          </a:ln>
        </p:spPr>
      </p:pic>
      <p:pic>
        <p:nvPicPr>
          <p:cNvPr id="2584" name="Shape 2584"/>
          <p:cNvPicPr preferRelativeResize="0"/>
          <p:nvPr/>
        </p:nvPicPr>
        <p:blipFill rotWithShape="1">
          <a:blip r:embed="rId4">
            <a:alphaModFix/>
          </a:blip>
          <a:srcRect b="0" l="0" r="0" t="0"/>
          <a:stretch/>
        </p:blipFill>
        <p:spPr>
          <a:xfrm>
            <a:off x="1398819" y="2266011"/>
            <a:ext cx="4145339" cy="965262"/>
          </a:xfrm>
          <a:prstGeom prst="rect">
            <a:avLst/>
          </a:prstGeom>
          <a:noFill/>
          <a:ln>
            <a:noFill/>
          </a:ln>
        </p:spPr>
      </p:pic>
      <p:sp>
        <p:nvSpPr>
          <p:cNvPr id="2585" name="Shape 2585"/>
          <p:cNvSpPr/>
          <p:nvPr/>
        </p:nvSpPr>
        <p:spPr>
          <a:xfrm>
            <a:off x="471722" y="3548280"/>
            <a:ext cx="6105184" cy="1485007"/>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2586" name="Shape 2586"/>
          <p:cNvPicPr preferRelativeResize="0"/>
          <p:nvPr/>
        </p:nvPicPr>
        <p:blipFill rotWithShape="1">
          <a:blip r:embed="rId5">
            <a:alphaModFix/>
          </a:blip>
          <a:srcRect b="0" l="0" r="0" t="0"/>
          <a:stretch/>
        </p:blipFill>
        <p:spPr>
          <a:xfrm>
            <a:off x="7395143" y="3926339"/>
            <a:ext cx="4145341" cy="964749"/>
          </a:xfrm>
          <a:prstGeom prst="rect">
            <a:avLst/>
          </a:prstGeom>
          <a:noFill/>
          <a:ln>
            <a:noFill/>
          </a:ln>
        </p:spPr>
      </p:pic>
      <p:pic>
        <p:nvPicPr>
          <p:cNvPr id="2587" name="Shape 2587"/>
          <p:cNvPicPr preferRelativeResize="0"/>
          <p:nvPr/>
        </p:nvPicPr>
        <p:blipFill rotWithShape="1">
          <a:blip r:embed="rId6">
            <a:alphaModFix/>
          </a:blip>
          <a:srcRect b="0" l="0" r="0" t="0"/>
          <a:stretch/>
        </p:blipFill>
        <p:spPr>
          <a:xfrm>
            <a:off x="1398819" y="3929142"/>
            <a:ext cx="4145339" cy="959143"/>
          </a:xfrm>
          <a:prstGeom prst="rect">
            <a:avLst/>
          </a:prstGeom>
          <a:noFill/>
          <a:ln>
            <a:noFill/>
          </a:ln>
        </p:spPr>
      </p:pic>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1" name="Shape 2591"/>
        <p:cNvGrpSpPr/>
        <p:nvPr/>
      </p:nvGrpSpPr>
      <p:grpSpPr>
        <a:xfrm>
          <a:off x="0" y="0"/>
          <a:ext cx="0" cy="0"/>
          <a:chOff x="0" y="0"/>
          <a:chExt cx="0" cy="0"/>
        </a:xfrm>
      </p:grpSpPr>
      <p:pic>
        <p:nvPicPr>
          <p:cNvPr id="2592" name="Shape 2592"/>
          <p:cNvPicPr preferRelativeResize="0"/>
          <p:nvPr>
            <p:ph idx="1" type="body"/>
          </p:nvPr>
        </p:nvPicPr>
        <p:blipFill rotWithShape="1">
          <a:blip r:embed="rId3">
            <a:alphaModFix/>
          </a:blip>
          <a:srcRect b="0" l="0" r="0" t="0"/>
          <a:stretch/>
        </p:blipFill>
        <p:spPr>
          <a:xfrm>
            <a:off x="462256" y="1546725"/>
            <a:ext cx="4355587" cy="4351338"/>
          </a:xfrm>
          <a:prstGeom prst="rect">
            <a:avLst/>
          </a:prstGeom>
          <a:noFill/>
          <a:ln>
            <a:noFill/>
          </a:ln>
        </p:spPr>
      </p:pic>
      <p:sp>
        <p:nvSpPr>
          <p:cNvPr id="2593" name="Shape 2593"/>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Salesforce1 Logos</a:t>
            </a:r>
          </a:p>
        </p:txBody>
      </p:sp>
      <p:pic>
        <p:nvPicPr>
          <p:cNvPr id="2594" name="Shape 2594"/>
          <p:cNvPicPr preferRelativeResize="0"/>
          <p:nvPr/>
        </p:nvPicPr>
        <p:blipFill rotWithShape="1">
          <a:blip r:embed="rId4">
            <a:alphaModFix/>
          </a:blip>
          <a:srcRect b="0" l="0" r="0" t="0"/>
          <a:stretch/>
        </p:blipFill>
        <p:spPr>
          <a:xfrm>
            <a:off x="6307967" y="2235443"/>
            <a:ext cx="4483926" cy="3239830"/>
          </a:xfrm>
          <a:prstGeom prst="rect">
            <a:avLst/>
          </a:prstGeom>
          <a:noFill/>
          <a:ln>
            <a:noFill/>
          </a:ln>
        </p:spPr>
      </p:pic>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8" name="Shape 2598"/>
        <p:cNvGrpSpPr/>
        <p:nvPr/>
      </p:nvGrpSpPr>
      <p:grpSpPr>
        <a:xfrm>
          <a:off x="0" y="0"/>
          <a:ext cx="0" cy="0"/>
          <a:chOff x="0" y="0"/>
          <a:chExt cx="0" cy="0"/>
        </a:xfrm>
      </p:grpSpPr>
      <p:sp>
        <p:nvSpPr>
          <p:cNvPr id="2599" name="Shape 2599"/>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3200" u="none" cap="none" strike="noStrike">
                <a:solidFill>
                  <a:schemeClr val="lt1"/>
                </a:solidFill>
                <a:latin typeface="Arial"/>
                <a:ea typeface="Arial"/>
                <a:cs typeface="Arial"/>
                <a:sym typeface="Arial"/>
              </a:rPr>
              <a:t>Service Cloud</a:t>
            </a:r>
          </a:p>
        </p:txBody>
      </p:sp>
      <p:sp>
        <p:nvSpPr>
          <p:cNvPr id="2600" name="Shape 2600"/>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lt1"/>
                </a:solidFill>
                <a:latin typeface="Arial"/>
                <a:ea typeface="Arial"/>
                <a:cs typeface="Arial"/>
                <a:sym typeface="Arial"/>
              </a:rPr>
              <a:t>Subtitle placeholder</a:t>
            </a:r>
          </a:p>
        </p:txBody>
      </p:sp>
      <p:sp>
        <p:nvSpPr>
          <p:cNvPr id="2601" name="Shape 2601"/>
          <p:cNvSpPr txBox="1"/>
          <p:nvPr>
            <p:ph idx="2" type="body"/>
          </p:nvPr>
        </p:nvSpPr>
        <p:spPr>
          <a:xfrm>
            <a:off x="338328" y="1601725"/>
            <a:ext cx="11517122" cy="464159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This slide is made for easy layout of text, charts, tables, images, and other media</a:t>
            </a:r>
          </a:p>
          <a:p>
            <a:pPr indent="0" lvl="0" marL="0" marR="0" rtl="0" algn="l">
              <a:lnSpc>
                <a:spcPct val="100000"/>
              </a:lnSpc>
              <a:spcBef>
                <a:spcPts val="120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First level text is set at 20 point Salesforce Sans</a:t>
            </a:r>
          </a:p>
          <a:p>
            <a:pPr indent="-231775" lvl="1" marL="231775" marR="0" rtl="0" algn="l">
              <a:lnSpc>
                <a:spcPct val="100000"/>
              </a:lnSpc>
              <a:spcBef>
                <a:spcPts val="1200"/>
              </a:spcBef>
              <a:spcAft>
                <a:spcPts val="0"/>
              </a:spcAft>
              <a:buClr>
                <a:schemeClr val="lt1"/>
              </a:buClr>
              <a:buSzPct val="100000"/>
              <a:buFont typeface="Arial"/>
              <a:buChar char="•"/>
            </a:pPr>
            <a:r>
              <a:rPr b="0" baseline="0" i="0" lang="en-US" sz="1800" u="none" cap="none" strike="noStrike">
                <a:solidFill>
                  <a:schemeClr val="lt1"/>
                </a:solidFill>
                <a:latin typeface="Arial"/>
                <a:ea typeface="Arial"/>
                <a:cs typeface="Arial"/>
                <a:sym typeface="Arial"/>
              </a:rPr>
              <a:t>Second line bullets are 18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Third level text is set at 16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Limit the number of bullets on a slide</a:t>
            </a:r>
          </a:p>
          <a:p>
            <a:pPr indent="-12700" lvl="3"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Fourth level text</a:t>
            </a:r>
          </a:p>
          <a:p>
            <a:pPr indent="-177800" lvl="4" marL="520700" marR="0" rtl="0" algn="l">
              <a:lnSpc>
                <a:spcPct val="100000"/>
              </a:lnSpc>
              <a:spcBef>
                <a:spcPts val="900"/>
              </a:spcBef>
              <a:spcAft>
                <a:spcPts val="0"/>
              </a:spcAft>
              <a:buClr>
                <a:schemeClr val="lt1"/>
              </a:buClr>
              <a:buSzPct val="100000"/>
              <a:buFont typeface="Arial"/>
              <a:buChar char="​"/>
            </a:pPr>
            <a:r>
              <a:rPr b="0" baseline="0" i="0" lang="en-US" sz="1000" u="none" cap="none" strike="noStrike">
                <a:solidFill>
                  <a:schemeClr val="lt1"/>
                </a:solidFill>
                <a:latin typeface="Arial"/>
                <a:ea typeface="Arial"/>
                <a:cs typeface="Arial"/>
                <a:sym typeface="Arial"/>
              </a:rPr>
              <a:t>Fifth level text for text sourcing</a:t>
            </a:r>
          </a:p>
          <a:p>
            <a:pPr indent="0" lvl="0" marL="0" marR="0" rtl="0" algn="l">
              <a:lnSpc>
                <a:spcPct val="100000"/>
              </a:lnSpc>
              <a:spcBef>
                <a:spcPts val="1200"/>
              </a:spcBef>
              <a:spcAft>
                <a:spcPts val="600"/>
              </a:spcAft>
              <a:buClr>
                <a:schemeClr val="lt1"/>
              </a:buClr>
              <a:buSzPct val="100000"/>
              <a:buFont typeface="Arial"/>
              <a:buChar char="​"/>
            </a:pPr>
            <a:r>
              <a:rPr b="0" baseline="0" i="0" lang="en-US" sz="2000" u="none" cap="none" strike="noStrike">
                <a:solidFill>
                  <a:schemeClr val="accent6"/>
                </a:solidFill>
                <a:latin typeface="Arial"/>
                <a:ea typeface="Arial"/>
                <a:cs typeface="Arial"/>
                <a:sym typeface="Arial"/>
              </a:rPr>
              <a:t>Example of highlighted text</a:t>
            </a:r>
          </a:p>
        </p:txBody>
      </p:sp>
      <p:sp>
        <p:nvSpPr>
          <p:cNvPr id="2602" name="Shape 2602"/>
          <p:cNvSpPr txBox="1"/>
          <p:nvPr>
            <p:ph idx="11" type="ftr"/>
          </p:nvPr>
        </p:nvSpPr>
        <p:spPr>
          <a:xfrm>
            <a:off x="333728" y="6270900"/>
            <a:ext cx="10736917" cy="428382"/>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b="0" baseline="0" i="0" sz="10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6" name="Shape 2606"/>
        <p:cNvGrpSpPr/>
        <p:nvPr/>
      </p:nvGrpSpPr>
      <p:grpSpPr>
        <a:xfrm>
          <a:off x="0" y="0"/>
          <a:ext cx="0" cy="0"/>
          <a:chOff x="0" y="0"/>
          <a:chExt cx="0" cy="0"/>
        </a:xfrm>
      </p:grpSpPr>
      <p:sp>
        <p:nvSpPr>
          <p:cNvPr id="2607" name="Shape 2607"/>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3200" u="none" cap="none" strike="noStrike">
                <a:solidFill>
                  <a:schemeClr val="lt1"/>
                </a:solidFill>
                <a:latin typeface="Arial"/>
                <a:ea typeface="Arial"/>
                <a:cs typeface="Arial"/>
                <a:sym typeface="Arial"/>
              </a:rPr>
              <a:t>Sales Cloud</a:t>
            </a:r>
          </a:p>
        </p:txBody>
      </p:sp>
      <p:sp>
        <p:nvSpPr>
          <p:cNvPr id="2608" name="Shape 2608"/>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lt1"/>
                </a:solidFill>
                <a:latin typeface="Arial"/>
                <a:ea typeface="Arial"/>
                <a:cs typeface="Arial"/>
                <a:sym typeface="Arial"/>
              </a:rPr>
              <a:t>Subtitle placeholder</a:t>
            </a:r>
          </a:p>
        </p:txBody>
      </p:sp>
      <p:sp>
        <p:nvSpPr>
          <p:cNvPr id="2609" name="Shape 2609"/>
          <p:cNvSpPr txBox="1"/>
          <p:nvPr>
            <p:ph idx="2" type="body"/>
          </p:nvPr>
        </p:nvSpPr>
        <p:spPr>
          <a:xfrm>
            <a:off x="338328" y="1601725"/>
            <a:ext cx="11517122" cy="464159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This slide is made for easy layout of text, charts, tables, images, and other media</a:t>
            </a:r>
          </a:p>
          <a:p>
            <a:pPr indent="0" lvl="0" marL="0" marR="0" rtl="0" algn="l">
              <a:lnSpc>
                <a:spcPct val="100000"/>
              </a:lnSpc>
              <a:spcBef>
                <a:spcPts val="120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First level text is set at 20 point Salesforce Sans</a:t>
            </a:r>
          </a:p>
          <a:p>
            <a:pPr indent="-231775" lvl="1" marL="231775" marR="0" rtl="0" algn="l">
              <a:lnSpc>
                <a:spcPct val="100000"/>
              </a:lnSpc>
              <a:spcBef>
                <a:spcPts val="1200"/>
              </a:spcBef>
              <a:spcAft>
                <a:spcPts val="0"/>
              </a:spcAft>
              <a:buClr>
                <a:schemeClr val="lt1"/>
              </a:buClr>
              <a:buSzPct val="100000"/>
              <a:buFont typeface="Arial"/>
              <a:buChar char="•"/>
            </a:pPr>
            <a:r>
              <a:rPr b="0" baseline="0" i="0" lang="en-US" sz="1800" u="none" cap="none" strike="noStrike">
                <a:solidFill>
                  <a:schemeClr val="lt1"/>
                </a:solidFill>
                <a:latin typeface="Arial"/>
                <a:ea typeface="Arial"/>
                <a:cs typeface="Arial"/>
                <a:sym typeface="Arial"/>
              </a:rPr>
              <a:t>Second line bullets are 18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Third level text is set at 16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Limit the number of bullets on a slide</a:t>
            </a:r>
          </a:p>
          <a:p>
            <a:pPr indent="-12700" lvl="3"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Fourth level text</a:t>
            </a:r>
          </a:p>
          <a:p>
            <a:pPr indent="-177800" lvl="4" marL="520700" marR="0" rtl="0" algn="l">
              <a:lnSpc>
                <a:spcPct val="100000"/>
              </a:lnSpc>
              <a:spcBef>
                <a:spcPts val="900"/>
              </a:spcBef>
              <a:spcAft>
                <a:spcPts val="0"/>
              </a:spcAft>
              <a:buClr>
                <a:schemeClr val="lt1"/>
              </a:buClr>
              <a:buSzPct val="100000"/>
              <a:buFont typeface="Arial"/>
              <a:buChar char="​"/>
            </a:pPr>
            <a:r>
              <a:rPr b="0" baseline="0" i="0" lang="en-US" sz="1000" u="none" cap="none" strike="noStrike">
                <a:solidFill>
                  <a:schemeClr val="lt1"/>
                </a:solidFill>
                <a:latin typeface="Arial"/>
                <a:ea typeface="Arial"/>
                <a:cs typeface="Arial"/>
                <a:sym typeface="Arial"/>
              </a:rPr>
              <a:t>Fifth level text for text sourcing</a:t>
            </a:r>
          </a:p>
          <a:p>
            <a:pPr indent="0" lvl="0" marL="0" marR="0" rtl="0" algn="l">
              <a:lnSpc>
                <a:spcPct val="100000"/>
              </a:lnSpc>
              <a:spcBef>
                <a:spcPts val="1200"/>
              </a:spcBef>
              <a:spcAft>
                <a:spcPts val="600"/>
              </a:spcAft>
              <a:buClr>
                <a:schemeClr val="lt1"/>
              </a:buClr>
              <a:buSzPct val="100000"/>
              <a:buFont typeface="Arial"/>
              <a:buChar char="​"/>
            </a:pPr>
            <a:r>
              <a:rPr b="0" baseline="0" i="0" lang="en-US" sz="2000" u="none" cap="none" strike="noStrike">
                <a:solidFill>
                  <a:schemeClr val="accent6"/>
                </a:solidFill>
                <a:latin typeface="Arial"/>
                <a:ea typeface="Arial"/>
                <a:cs typeface="Arial"/>
                <a:sym typeface="Arial"/>
              </a:rPr>
              <a:t>Example of highlighted text</a:t>
            </a:r>
          </a:p>
        </p:txBody>
      </p:sp>
      <p:sp>
        <p:nvSpPr>
          <p:cNvPr id="2610" name="Shape 2610"/>
          <p:cNvSpPr txBox="1"/>
          <p:nvPr>
            <p:ph idx="11" type="ftr"/>
          </p:nvPr>
        </p:nvSpPr>
        <p:spPr>
          <a:xfrm>
            <a:off x="333728" y="6270900"/>
            <a:ext cx="10736917" cy="428382"/>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b="0" baseline="0" i="0" sz="10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4" name="Shape 2614"/>
        <p:cNvGrpSpPr/>
        <p:nvPr/>
      </p:nvGrpSpPr>
      <p:grpSpPr>
        <a:xfrm>
          <a:off x="0" y="0"/>
          <a:ext cx="0" cy="0"/>
          <a:chOff x="0" y="0"/>
          <a:chExt cx="0" cy="0"/>
        </a:xfrm>
      </p:grpSpPr>
      <p:sp>
        <p:nvSpPr>
          <p:cNvPr id="2615" name="Shape 2615"/>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3200" u="none" cap="none" strike="noStrike">
                <a:solidFill>
                  <a:schemeClr val="lt1"/>
                </a:solidFill>
                <a:latin typeface="Arial"/>
                <a:ea typeface="Arial"/>
                <a:cs typeface="Arial"/>
                <a:sym typeface="Arial"/>
              </a:rPr>
              <a:t>Marketing Cloud</a:t>
            </a:r>
          </a:p>
        </p:txBody>
      </p:sp>
      <p:sp>
        <p:nvSpPr>
          <p:cNvPr id="2616" name="Shape 2616"/>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lt1"/>
                </a:solidFill>
                <a:latin typeface="Arial"/>
                <a:ea typeface="Arial"/>
                <a:cs typeface="Arial"/>
                <a:sym typeface="Arial"/>
              </a:rPr>
              <a:t>Subtitle placeholder</a:t>
            </a:r>
          </a:p>
        </p:txBody>
      </p:sp>
      <p:sp>
        <p:nvSpPr>
          <p:cNvPr id="2617" name="Shape 2617"/>
          <p:cNvSpPr txBox="1"/>
          <p:nvPr>
            <p:ph idx="2" type="body"/>
          </p:nvPr>
        </p:nvSpPr>
        <p:spPr>
          <a:xfrm>
            <a:off x="338328" y="1601725"/>
            <a:ext cx="11517122" cy="464159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This slide is made for easy layout of text, charts, tables, images, and other media</a:t>
            </a:r>
          </a:p>
          <a:p>
            <a:pPr indent="0" lvl="0" marL="0" marR="0" rtl="0" algn="l">
              <a:lnSpc>
                <a:spcPct val="100000"/>
              </a:lnSpc>
              <a:spcBef>
                <a:spcPts val="120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First level text is set at 20 point Salesforce Sans</a:t>
            </a:r>
          </a:p>
          <a:p>
            <a:pPr indent="-231775" lvl="1" marL="231775" marR="0" rtl="0" algn="l">
              <a:lnSpc>
                <a:spcPct val="100000"/>
              </a:lnSpc>
              <a:spcBef>
                <a:spcPts val="1200"/>
              </a:spcBef>
              <a:spcAft>
                <a:spcPts val="0"/>
              </a:spcAft>
              <a:buClr>
                <a:schemeClr val="lt1"/>
              </a:buClr>
              <a:buSzPct val="100000"/>
              <a:buFont typeface="Arial"/>
              <a:buChar char="•"/>
            </a:pPr>
            <a:r>
              <a:rPr b="0" baseline="0" i="0" lang="en-US" sz="1800" u="none" cap="none" strike="noStrike">
                <a:solidFill>
                  <a:schemeClr val="lt1"/>
                </a:solidFill>
                <a:latin typeface="Arial"/>
                <a:ea typeface="Arial"/>
                <a:cs typeface="Arial"/>
                <a:sym typeface="Arial"/>
              </a:rPr>
              <a:t>Second line bullets are 18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Third level text is set at 16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Limit the number of bullets on a slide</a:t>
            </a:r>
          </a:p>
          <a:p>
            <a:pPr indent="-12700" lvl="3"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Fourth level text</a:t>
            </a:r>
          </a:p>
          <a:p>
            <a:pPr indent="-177800" lvl="4" marL="520700" marR="0" rtl="0" algn="l">
              <a:lnSpc>
                <a:spcPct val="100000"/>
              </a:lnSpc>
              <a:spcBef>
                <a:spcPts val="900"/>
              </a:spcBef>
              <a:spcAft>
                <a:spcPts val="0"/>
              </a:spcAft>
              <a:buClr>
                <a:schemeClr val="lt1"/>
              </a:buClr>
              <a:buSzPct val="100000"/>
              <a:buFont typeface="Arial"/>
              <a:buChar char="​"/>
            </a:pPr>
            <a:r>
              <a:rPr b="0" baseline="0" i="0" lang="en-US" sz="1000" u="none" cap="none" strike="noStrike">
                <a:solidFill>
                  <a:schemeClr val="lt1"/>
                </a:solidFill>
                <a:latin typeface="Arial"/>
                <a:ea typeface="Arial"/>
                <a:cs typeface="Arial"/>
                <a:sym typeface="Arial"/>
              </a:rPr>
              <a:t>Fifth level text for text sourcing</a:t>
            </a:r>
          </a:p>
          <a:p>
            <a:pPr indent="0" lvl="0" marL="0" marR="0" rtl="0" algn="l">
              <a:lnSpc>
                <a:spcPct val="100000"/>
              </a:lnSpc>
              <a:spcBef>
                <a:spcPts val="1200"/>
              </a:spcBef>
              <a:spcAft>
                <a:spcPts val="600"/>
              </a:spcAft>
              <a:buClr>
                <a:schemeClr val="lt1"/>
              </a:buClr>
              <a:buSzPct val="100000"/>
              <a:buFont typeface="Arial"/>
              <a:buChar char="​"/>
            </a:pPr>
            <a:r>
              <a:rPr b="0" baseline="0" i="0" lang="en-US" sz="2000" u="none" cap="none" strike="noStrike">
                <a:solidFill>
                  <a:schemeClr val="dk2"/>
                </a:solidFill>
                <a:latin typeface="Arial"/>
                <a:ea typeface="Arial"/>
                <a:cs typeface="Arial"/>
                <a:sym typeface="Arial"/>
              </a:rPr>
              <a:t>Example of highlighted text</a:t>
            </a:r>
          </a:p>
        </p:txBody>
      </p:sp>
      <p:sp>
        <p:nvSpPr>
          <p:cNvPr id="2618" name="Shape 2618"/>
          <p:cNvSpPr txBox="1"/>
          <p:nvPr>
            <p:ph idx="11" type="ftr"/>
          </p:nvPr>
        </p:nvSpPr>
        <p:spPr>
          <a:xfrm>
            <a:off x="333728" y="6270900"/>
            <a:ext cx="10736917" cy="428382"/>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b="0" baseline="0" i="0" sz="10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1" name="Shape 1191"/>
        <p:cNvGrpSpPr/>
        <p:nvPr/>
      </p:nvGrpSpPr>
      <p:grpSpPr>
        <a:xfrm>
          <a:off x="0" y="0"/>
          <a:ext cx="0" cy="0"/>
          <a:chOff x="0" y="0"/>
          <a:chExt cx="0" cy="0"/>
        </a:xfrm>
      </p:grpSpPr>
      <p:sp>
        <p:nvSpPr>
          <p:cNvPr id="1192" name="Shape 1192"/>
          <p:cNvSpPr txBox="1"/>
          <p:nvPr>
            <p:ph idx="1" type="body"/>
          </p:nvPr>
        </p:nvSpPr>
        <p:spPr>
          <a:xfrm>
            <a:off x="338328" y="1601724"/>
            <a:ext cx="7745399" cy="4416600"/>
          </a:xfrm>
          <a:prstGeom prst="rect">
            <a:avLst/>
          </a:prstGeom>
          <a:noFill/>
          <a:ln>
            <a:noFill/>
          </a:ln>
        </p:spPr>
        <p:txBody>
          <a:bodyPr anchorCtr="0" anchor="t" bIns="0" lIns="9125" rIns="0" tIns="0">
            <a:noAutofit/>
          </a:bodyPr>
          <a:lstStyle/>
          <a:p>
            <a:pPr indent="0" lvl="0" marL="0" marR="0" rtl="0" algn="l">
              <a:lnSpc>
                <a:spcPct val="100000"/>
              </a:lnSpc>
              <a:spcBef>
                <a:spcPts val="1200"/>
              </a:spcBef>
              <a:spcAft>
                <a:spcPts val="600"/>
              </a:spcAft>
              <a:buClr>
                <a:srgbClr val="7F7F7F"/>
              </a:buClr>
              <a:buSzPct val="100000"/>
              <a:buFont typeface="Arial"/>
              <a:buChar char="​"/>
            </a:pPr>
            <a:r>
              <a:rPr lang="en-US" sz="2000">
                <a:solidFill>
                  <a:srgbClr val="7C868D"/>
                </a:solidFill>
              </a:rPr>
              <a:t>Push Notifications via:</a:t>
            </a:r>
          </a:p>
          <a:p>
            <a:pPr lvl="3" marR="0" rtl="0" algn="l">
              <a:lnSpc>
                <a:spcPct val="100000"/>
              </a:lnSpc>
              <a:spcBef>
                <a:spcPts val="1200"/>
              </a:spcBef>
              <a:spcAft>
                <a:spcPts val="600"/>
              </a:spcAft>
              <a:buClr>
                <a:srgbClr val="7C868D"/>
              </a:buClr>
              <a:buSzPct val="100000"/>
            </a:pPr>
            <a:r>
              <a:rPr lang="en-US" sz="2000">
                <a:solidFill>
                  <a:srgbClr val="7C868D"/>
                </a:solidFill>
              </a:rPr>
              <a:t>Google Cloud Messaging</a:t>
            </a:r>
          </a:p>
          <a:p>
            <a:pPr lvl="3" marR="0" rtl="0" algn="l">
              <a:lnSpc>
                <a:spcPct val="100000"/>
              </a:lnSpc>
              <a:spcBef>
                <a:spcPts val="1200"/>
              </a:spcBef>
              <a:spcAft>
                <a:spcPts val="600"/>
              </a:spcAft>
              <a:buClr>
                <a:srgbClr val="7C868D"/>
              </a:buClr>
              <a:buSzPct val="100000"/>
            </a:pPr>
            <a:r>
              <a:rPr lang="en-US" sz="2000">
                <a:solidFill>
                  <a:srgbClr val="7C868D"/>
                </a:solidFill>
              </a:rPr>
              <a:t>Apple Push Notifications</a:t>
            </a:r>
          </a:p>
          <a:p>
            <a:pPr indent="0" marR="0" rtl="0" algn="l">
              <a:lnSpc>
                <a:spcPct val="100000"/>
              </a:lnSpc>
              <a:spcBef>
                <a:spcPts val="1200"/>
              </a:spcBef>
              <a:spcAft>
                <a:spcPts val="600"/>
              </a:spcAft>
              <a:buNone/>
            </a:pPr>
            <a:r>
              <a:rPr lang="en-US" sz="2000">
                <a:solidFill>
                  <a:srgbClr val="7C868D"/>
                </a:solidFill>
              </a:rPr>
              <a:t>	App Usage Statistics</a:t>
            </a:r>
          </a:p>
          <a:p>
            <a:pPr indent="0" marR="0" rtl="0" algn="l">
              <a:lnSpc>
                <a:spcPct val="100000"/>
              </a:lnSpc>
              <a:spcBef>
                <a:spcPts val="1200"/>
              </a:spcBef>
              <a:spcAft>
                <a:spcPts val="600"/>
              </a:spcAft>
              <a:buNone/>
            </a:pPr>
            <a:r>
              <a:rPr lang="en-US" sz="2000">
                <a:solidFill>
                  <a:srgbClr val="7C868D"/>
                </a:solidFill>
              </a:rPr>
              <a:t>	Rich Push using CloudPages</a:t>
            </a:r>
          </a:p>
          <a:p>
            <a:pPr indent="0" marR="0" rtl="0" algn="l">
              <a:lnSpc>
                <a:spcPct val="100000"/>
              </a:lnSpc>
              <a:spcBef>
                <a:spcPts val="1200"/>
              </a:spcBef>
              <a:spcAft>
                <a:spcPts val="600"/>
              </a:spcAft>
              <a:buNone/>
            </a:pPr>
            <a:r>
              <a:rPr lang="en-US" sz="2000">
                <a:solidFill>
                  <a:srgbClr val="7C868D"/>
                </a:solidFill>
              </a:rPr>
              <a:t>	Location-based Marketing (including Beacons!)</a:t>
            </a:r>
          </a:p>
          <a:p>
            <a:pPr indent="0" lvl="0" marR="0" rtl="0" algn="l">
              <a:lnSpc>
                <a:spcPct val="100000"/>
              </a:lnSpc>
              <a:spcBef>
                <a:spcPts val="1200"/>
              </a:spcBef>
              <a:spcAft>
                <a:spcPts val="600"/>
              </a:spcAft>
              <a:buNone/>
            </a:pPr>
            <a:r>
              <a:rPr lang="en-US" sz="2000">
                <a:solidFill>
                  <a:srgbClr val="7C868D"/>
                </a:solidFill>
              </a:rPr>
              <a:t>	Message Inbox</a:t>
            </a:r>
          </a:p>
        </p:txBody>
      </p:sp>
      <p:sp>
        <p:nvSpPr>
          <p:cNvPr id="1193" name="Shape 1193"/>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MobilePush</a:t>
            </a:r>
          </a:p>
        </p:txBody>
      </p:sp>
      <p:sp>
        <p:nvSpPr>
          <p:cNvPr id="1194" name="Shape 1194"/>
          <p:cNvSpPr txBox="1"/>
          <p:nvPr>
            <p:ph idx="2" type="body"/>
          </p:nvPr>
        </p:nvSpPr>
        <p:spPr>
          <a:xfrm>
            <a:off x="338328" y="1021079"/>
            <a:ext cx="11484899" cy="33869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lang="en-US" sz="2400">
                <a:solidFill>
                  <a:schemeClr val="accent2"/>
                </a:solidFill>
              </a:rPr>
              <a:t>Reaching an audience on-the-go</a:t>
            </a:r>
          </a:p>
        </p:txBody>
      </p:sp>
      <p:pic>
        <p:nvPicPr>
          <p:cNvPr id="1195" name="Shape 1195"/>
          <p:cNvPicPr preferRelativeResize="0"/>
          <p:nvPr/>
        </p:nvPicPr>
        <p:blipFill>
          <a:blip r:embed="rId3">
            <a:alphaModFix/>
          </a:blip>
          <a:stretch>
            <a:fillRect/>
          </a:stretch>
        </p:blipFill>
        <p:spPr>
          <a:xfrm>
            <a:off x="7931325" y="1669700"/>
            <a:ext cx="3881050" cy="3218749"/>
          </a:xfrm>
          <a:prstGeom prst="rect">
            <a:avLst/>
          </a:prstGeom>
          <a:noFill/>
          <a:ln>
            <a:noFill/>
          </a:ln>
        </p:spPr>
      </p:pic>
      <p:pic>
        <p:nvPicPr>
          <p:cNvPr id="1196" name="Shape 1196"/>
          <p:cNvPicPr preferRelativeResize="0"/>
          <p:nvPr/>
        </p:nvPicPr>
        <p:blipFill>
          <a:blip r:embed="rId4">
            <a:alphaModFix/>
          </a:blip>
          <a:stretch>
            <a:fillRect/>
          </a:stretch>
        </p:blipFill>
        <p:spPr>
          <a:xfrm>
            <a:off x="6242123" y="2581325"/>
            <a:ext cx="1679374" cy="3278000"/>
          </a:xfrm>
          <a:prstGeom prst="rect">
            <a:avLst/>
          </a:prstGeom>
          <a:noFill/>
          <a:ln>
            <a:noFill/>
          </a:ln>
        </p:spPr>
      </p:pic>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2" name="Shape 2622"/>
        <p:cNvGrpSpPr/>
        <p:nvPr/>
      </p:nvGrpSpPr>
      <p:grpSpPr>
        <a:xfrm>
          <a:off x="0" y="0"/>
          <a:ext cx="0" cy="0"/>
          <a:chOff x="0" y="0"/>
          <a:chExt cx="0" cy="0"/>
        </a:xfrm>
      </p:grpSpPr>
      <p:sp>
        <p:nvSpPr>
          <p:cNvPr id="2623" name="Shape 2623"/>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3200" u="none" cap="none" strike="noStrike">
                <a:solidFill>
                  <a:schemeClr val="lt1"/>
                </a:solidFill>
                <a:latin typeface="Arial"/>
                <a:ea typeface="Arial"/>
                <a:cs typeface="Arial"/>
                <a:sym typeface="Arial"/>
              </a:rPr>
              <a:t>Platform</a:t>
            </a:r>
          </a:p>
        </p:txBody>
      </p:sp>
      <p:sp>
        <p:nvSpPr>
          <p:cNvPr id="2624" name="Shape 2624"/>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lt1"/>
                </a:solidFill>
                <a:latin typeface="Arial"/>
                <a:ea typeface="Arial"/>
                <a:cs typeface="Arial"/>
                <a:sym typeface="Arial"/>
              </a:rPr>
              <a:t>Subtitle placeholder</a:t>
            </a:r>
          </a:p>
        </p:txBody>
      </p:sp>
      <p:sp>
        <p:nvSpPr>
          <p:cNvPr id="2625" name="Shape 2625"/>
          <p:cNvSpPr txBox="1"/>
          <p:nvPr>
            <p:ph idx="2" type="body"/>
          </p:nvPr>
        </p:nvSpPr>
        <p:spPr>
          <a:xfrm>
            <a:off x="338328" y="1601725"/>
            <a:ext cx="11517122" cy="464159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This slide is made for easy layout of text, charts, tables, images, and other media</a:t>
            </a:r>
          </a:p>
          <a:p>
            <a:pPr indent="0" lvl="0" marL="0" marR="0" rtl="0" algn="l">
              <a:lnSpc>
                <a:spcPct val="100000"/>
              </a:lnSpc>
              <a:spcBef>
                <a:spcPts val="120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First level text is set at 20 point Salesforce Sans</a:t>
            </a:r>
          </a:p>
          <a:p>
            <a:pPr indent="-231775" lvl="1" marL="231775" marR="0" rtl="0" algn="l">
              <a:lnSpc>
                <a:spcPct val="100000"/>
              </a:lnSpc>
              <a:spcBef>
                <a:spcPts val="1200"/>
              </a:spcBef>
              <a:spcAft>
                <a:spcPts val="0"/>
              </a:spcAft>
              <a:buClr>
                <a:schemeClr val="lt1"/>
              </a:buClr>
              <a:buSzPct val="100000"/>
              <a:buFont typeface="Arial"/>
              <a:buChar char="•"/>
            </a:pPr>
            <a:r>
              <a:rPr b="0" baseline="0" i="0" lang="en-US" sz="1800" u="none" cap="none" strike="noStrike">
                <a:solidFill>
                  <a:schemeClr val="lt1"/>
                </a:solidFill>
                <a:latin typeface="Arial"/>
                <a:ea typeface="Arial"/>
                <a:cs typeface="Arial"/>
                <a:sym typeface="Arial"/>
              </a:rPr>
              <a:t>Second line bullets are 18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Third level text is set at 16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Limit the number of bullets on a slide</a:t>
            </a:r>
          </a:p>
          <a:p>
            <a:pPr indent="-12700" lvl="3"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Fourth level text</a:t>
            </a:r>
          </a:p>
          <a:p>
            <a:pPr indent="-177800" lvl="4" marL="520700" marR="0" rtl="0" algn="l">
              <a:lnSpc>
                <a:spcPct val="100000"/>
              </a:lnSpc>
              <a:spcBef>
                <a:spcPts val="900"/>
              </a:spcBef>
              <a:spcAft>
                <a:spcPts val="0"/>
              </a:spcAft>
              <a:buClr>
                <a:schemeClr val="lt1"/>
              </a:buClr>
              <a:buSzPct val="100000"/>
              <a:buFont typeface="Arial"/>
              <a:buChar char="​"/>
            </a:pPr>
            <a:r>
              <a:rPr b="0" baseline="0" i="0" lang="en-US" sz="1000" u="none" cap="none" strike="noStrike">
                <a:solidFill>
                  <a:schemeClr val="lt1"/>
                </a:solidFill>
                <a:latin typeface="Arial"/>
                <a:ea typeface="Arial"/>
                <a:cs typeface="Arial"/>
                <a:sym typeface="Arial"/>
              </a:rPr>
              <a:t>Fifth level text for text sourcing</a:t>
            </a:r>
          </a:p>
          <a:p>
            <a:pPr indent="0" lvl="0" marL="0" marR="0" rtl="0" algn="l">
              <a:lnSpc>
                <a:spcPct val="100000"/>
              </a:lnSpc>
              <a:spcBef>
                <a:spcPts val="1200"/>
              </a:spcBef>
              <a:spcAft>
                <a:spcPts val="600"/>
              </a:spcAft>
              <a:buClr>
                <a:schemeClr val="lt1"/>
              </a:buClr>
              <a:buSzPct val="100000"/>
              <a:buFont typeface="Arial"/>
              <a:buChar char="​"/>
            </a:pPr>
            <a:r>
              <a:rPr b="0" baseline="0" i="0" lang="en-US" sz="2000" u="none" cap="none" strike="noStrike">
                <a:solidFill>
                  <a:schemeClr val="accent6"/>
                </a:solidFill>
                <a:latin typeface="Arial"/>
                <a:ea typeface="Arial"/>
                <a:cs typeface="Arial"/>
                <a:sym typeface="Arial"/>
              </a:rPr>
              <a:t>Example of highlighted text</a:t>
            </a:r>
          </a:p>
        </p:txBody>
      </p:sp>
      <p:sp>
        <p:nvSpPr>
          <p:cNvPr id="2626" name="Shape 2626"/>
          <p:cNvSpPr txBox="1"/>
          <p:nvPr>
            <p:ph idx="11" type="ftr"/>
          </p:nvPr>
        </p:nvSpPr>
        <p:spPr>
          <a:xfrm>
            <a:off x="333728" y="6270900"/>
            <a:ext cx="10736917" cy="428382"/>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b="0" baseline="0" i="0" sz="10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0" name="Shape 2630"/>
        <p:cNvGrpSpPr/>
        <p:nvPr/>
      </p:nvGrpSpPr>
      <p:grpSpPr>
        <a:xfrm>
          <a:off x="0" y="0"/>
          <a:ext cx="0" cy="0"/>
          <a:chOff x="0" y="0"/>
          <a:chExt cx="0" cy="0"/>
        </a:xfrm>
      </p:grpSpPr>
      <p:sp>
        <p:nvSpPr>
          <p:cNvPr id="2631" name="Shape 2631"/>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3200" u="none" cap="none" strike="noStrike">
                <a:solidFill>
                  <a:schemeClr val="lt1"/>
                </a:solidFill>
                <a:latin typeface="Arial"/>
                <a:ea typeface="Arial"/>
                <a:cs typeface="Arial"/>
                <a:sym typeface="Arial"/>
              </a:rPr>
              <a:t>Analytics Cloud</a:t>
            </a:r>
          </a:p>
        </p:txBody>
      </p:sp>
      <p:sp>
        <p:nvSpPr>
          <p:cNvPr id="2632" name="Shape 2632"/>
          <p:cNvSpPr txBox="1"/>
          <p:nvPr>
            <p:ph idx="1" type="body"/>
          </p:nvPr>
        </p:nvSpPr>
        <p:spPr>
          <a:xfrm>
            <a:off x="338328" y="1021079"/>
            <a:ext cx="11484864" cy="338554"/>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lt1"/>
                </a:solidFill>
                <a:latin typeface="Arial"/>
                <a:ea typeface="Arial"/>
                <a:cs typeface="Arial"/>
                <a:sym typeface="Arial"/>
              </a:rPr>
              <a:t>Subtitle placeholder</a:t>
            </a:r>
          </a:p>
        </p:txBody>
      </p:sp>
      <p:sp>
        <p:nvSpPr>
          <p:cNvPr id="2633" name="Shape 2633"/>
          <p:cNvSpPr txBox="1"/>
          <p:nvPr>
            <p:ph idx="2" type="body"/>
          </p:nvPr>
        </p:nvSpPr>
        <p:spPr>
          <a:xfrm>
            <a:off x="338328" y="1601725"/>
            <a:ext cx="11517122" cy="464159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This slide is made for easy layout of text, charts, tables, images, and other media</a:t>
            </a:r>
          </a:p>
          <a:p>
            <a:pPr indent="0" lvl="0" marL="0" marR="0" rtl="0" algn="l">
              <a:lnSpc>
                <a:spcPct val="100000"/>
              </a:lnSpc>
              <a:spcBef>
                <a:spcPts val="1200"/>
              </a:spcBef>
              <a:spcAft>
                <a:spcPts val="0"/>
              </a:spcAft>
              <a:buClr>
                <a:schemeClr val="lt1"/>
              </a:buClr>
              <a:buSzPct val="100000"/>
              <a:buFont typeface="Arial"/>
              <a:buChar char="​"/>
            </a:pPr>
            <a:r>
              <a:rPr b="0" baseline="0" i="0" lang="en-US" sz="2000" u="none" cap="none" strike="noStrike">
                <a:solidFill>
                  <a:schemeClr val="lt1"/>
                </a:solidFill>
                <a:latin typeface="Arial"/>
                <a:ea typeface="Arial"/>
                <a:cs typeface="Arial"/>
                <a:sym typeface="Arial"/>
              </a:rPr>
              <a:t>First level text is set at 20 point Salesforce Sans</a:t>
            </a:r>
          </a:p>
          <a:p>
            <a:pPr indent="-231775" lvl="1" marL="231775" marR="0" rtl="0" algn="l">
              <a:lnSpc>
                <a:spcPct val="100000"/>
              </a:lnSpc>
              <a:spcBef>
                <a:spcPts val="1200"/>
              </a:spcBef>
              <a:spcAft>
                <a:spcPts val="0"/>
              </a:spcAft>
              <a:buClr>
                <a:schemeClr val="lt1"/>
              </a:buClr>
              <a:buSzPct val="100000"/>
              <a:buFont typeface="Arial"/>
              <a:buChar char="•"/>
            </a:pPr>
            <a:r>
              <a:rPr b="0" baseline="0" i="0" lang="en-US" sz="1800" u="none" cap="none" strike="noStrike">
                <a:solidFill>
                  <a:schemeClr val="lt1"/>
                </a:solidFill>
                <a:latin typeface="Arial"/>
                <a:ea typeface="Arial"/>
                <a:cs typeface="Arial"/>
                <a:sym typeface="Arial"/>
              </a:rPr>
              <a:t>Second line bullets are 18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Third level text is set at 16 point Salesforce Sans</a:t>
            </a:r>
          </a:p>
          <a:p>
            <a:pPr indent="-177800" lvl="2"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Limit the number of bullets on a slide</a:t>
            </a:r>
          </a:p>
          <a:p>
            <a:pPr indent="-12700" lvl="3"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chemeClr val="lt1"/>
                </a:solidFill>
                <a:latin typeface="Arial"/>
                <a:ea typeface="Arial"/>
                <a:cs typeface="Arial"/>
                <a:sym typeface="Arial"/>
              </a:rPr>
              <a:t>Fourth level text</a:t>
            </a:r>
          </a:p>
          <a:p>
            <a:pPr indent="-177800" lvl="4" marL="520700" marR="0" rtl="0" algn="l">
              <a:lnSpc>
                <a:spcPct val="100000"/>
              </a:lnSpc>
              <a:spcBef>
                <a:spcPts val="900"/>
              </a:spcBef>
              <a:spcAft>
                <a:spcPts val="0"/>
              </a:spcAft>
              <a:buClr>
                <a:schemeClr val="lt1"/>
              </a:buClr>
              <a:buSzPct val="100000"/>
              <a:buFont typeface="Arial"/>
              <a:buChar char="​"/>
            </a:pPr>
            <a:r>
              <a:rPr b="0" baseline="0" i="0" lang="en-US" sz="1000" u="none" cap="none" strike="noStrike">
                <a:solidFill>
                  <a:schemeClr val="lt1"/>
                </a:solidFill>
                <a:latin typeface="Arial"/>
                <a:ea typeface="Arial"/>
                <a:cs typeface="Arial"/>
                <a:sym typeface="Arial"/>
              </a:rPr>
              <a:t>Fifth level text for text sourcing</a:t>
            </a:r>
          </a:p>
          <a:p>
            <a:pPr indent="0" lvl="0" marL="0" marR="0" rtl="0" algn="l">
              <a:lnSpc>
                <a:spcPct val="100000"/>
              </a:lnSpc>
              <a:spcBef>
                <a:spcPts val="1200"/>
              </a:spcBef>
              <a:spcAft>
                <a:spcPts val="600"/>
              </a:spcAft>
              <a:buClr>
                <a:schemeClr val="lt1"/>
              </a:buClr>
              <a:buSzPct val="100000"/>
              <a:buFont typeface="Arial"/>
              <a:buChar char="​"/>
            </a:pPr>
            <a:r>
              <a:rPr b="0" baseline="0" i="0" lang="en-US" sz="2000" u="none" cap="none" strike="noStrike">
                <a:solidFill>
                  <a:schemeClr val="accent6"/>
                </a:solidFill>
                <a:latin typeface="Arial"/>
                <a:ea typeface="Arial"/>
                <a:cs typeface="Arial"/>
                <a:sym typeface="Arial"/>
              </a:rPr>
              <a:t>Example of highlighted text</a:t>
            </a:r>
          </a:p>
        </p:txBody>
      </p:sp>
      <p:sp>
        <p:nvSpPr>
          <p:cNvPr id="2634" name="Shape 2634"/>
          <p:cNvSpPr txBox="1"/>
          <p:nvPr>
            <p:ph idx="11" type="ftr"/>
          </p:nvPr>
        </p:nvSpPr>
        <p:spPr>
          <a:xfrm>
            <a:off x="333728" y="6270900"/>
            <a:ext cx="10736917" cy="428382"/>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b="0" baseline="0" i="0" sz="10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8" name="Shape 2638"/>
        <p:cNvGrpSpPr/>
        <p:nvPr/>
      </p:nvGrpSpPr>
      <p:grpSpPr>
        <a:xfrm>
          <a:off x="0" y="0"/>
          <a:ext cx="0" cy="0"/>
          <a:chOff x="0" y="0"/>
          <a:chExt cx="0" cy="0"/>
        </a:xfrm>
      </p:grpSpPr>
      <p:sp>
        <p:nvSpPr>
          <p:cNvPr id="2639" name="Shape 2639"/>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rgbClr val="2C383F"/>
              </a:buClr>
              <a:buSzPct val="25000"/>
              <a:buFont typeface="Arial"/>
              <a:buNone/>
            </a:pPr>
            <a:r>
              <a:rPr b="0" baseline="0" i="0" lang="en-US" sz="3200" u="none" cap="none" strike="noStrike">
                <a:solidFill>
                  <a:srgbClr val="2C383F"/>
                </a:solidFill>
                <a:latin typeface="Arial"/>
                <a:ea typeface="Arial"/>
                <a:cs typeface="Arial"/>
                <a:sym typeface="Arial"/>
              </a:rPr>
              <a:t>Community Cloud</a:t>
            </a:r>
          </a:p>
        </p:txBody>
      </p:sp>
      <p:sp>
        <p:nvSpPr>
          <p:cNvPr id="2640" name="Shape 2640"/>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rgbClr val="2C383F"/>
                </a:solidFill>
                <a:latin typeface="Arial"/>
                <a:ea typeface="Arial"/>
                <a:cs typeface="Arial"/>
                <a:sym typeface="Arial"/>
              </a:rPr>
              <a:t>Subtitle placeholder</a:t>
            </a:r>
          </a:p>
        </p:txBody>
      </p:sp>
      <p:sp>
        <p:nvSpPr>
          <p:cNvPr id="2641" name="Shape 2641"/>
          <p:cNvSpPr txBox="1"/>
          <p:nvPr>
            <p:ph idx="2" type="body"/>
          </p:nvPr>
        </p:nvSpPr>
        <p:spPr>
          <a:xfrm>
            <a:off x="338328" y="1601725"/>
            <a:ext cx="11517122" cy="464159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chemeClr val="lt1"/>
              </a:buClr>
              <a:buSzPct val="100000"/>
              <a:buFont typeface="Arial"/>
              <a:buChar char="​"/>
            </a:pPr>
            <a:r>
              <a:rPr b="0" baseline="0" i="0" lang="en-US" sz="2000" u="none" cap="none" strike="noStrike">
                <a:solidFill>
                  <a:srgbClr val="2C383F"/>
                </a:solidFill>
                <a:latin typeface="Arial"/>
                <a:ea typeface="Arial"/>
                <a:cs typeface="Arial"/>
                <a:sym typeface="Arial"/>
              </a:rPr>
              <a:t>This slide is made for easy layout of text, charts, tables, images, and other media</a:t>
            </a:r>
          </a:p>
          <a:p>
            <a:pPr indent="0" lvl="0" marL="0" marR="0" rtl="0" algn="l">
              <a:lnSpc>
                <a:spcPct val="100000"/>
              </a:lnSpc>
              <a:spcBef>
                <a:spcPts val="1200"/>
              </a:spcBef>
              <a:spcAft>
                <a:spcPts val="0"/>
              </a:spcAft>
              <a:buClr>
                <a:schemeClr val="lt1"/>
              </a:buClr>
              <a:buSzPct val="100000"/>
              <a:buFont typeface="Arial"/>
              <a:buChar char="​"/>
            </a:pPr>
            <a:r>
              <a:rPr b="0" baseline="0" i="0" lang="en-US" sz="2000" u="none" cap="none" strike="noStrike">
                <a:solidFill>
                  <a:srgbClr val="2C383F"/>
                </a:solidFill>
                <a:latin typeface="Arial"/>
                <a:ea typeface="Arial"/>
                <a:cs typeface="Arial"/>
                <a:sym typeface="Arial"/>
              </a:rPr>
              <a:t>First level text is set at 20 point Salesforce Sans</a:t>
            </a:r>
          </a:p>
          <a:p>
            <a:pPr indent="-231775" lvl="1" marL="231775" marR="0" rtl="0" algn="l">
              <a:lnSpc>
                <a:spcPct val="100000"/>
              </a:lnSpc>
              <a:spcBef>
                <a:spcPts val="1200"/>
              </a:spcBef>
              <a:spcAft>
                <a:spcPts val="0"/>
              </a:spcAft>
              <a:buClr>
                <a:schemeClr val="dk1"/>
              </a:buClr>
              <a:buSzPct val="100000"/>
              <a:buFont typeface="Arial"/>
              <a:buChar char="•"/>
            </a:pPr>
            <a:r>
              <a:rPr b="0" baseline="0" i="0" lang="en-US" sz="1800" u="none" cap="none" strike="noStrike">
                <a:solidFill>
                  <a:srgbClr val="2C383F"/>
                </a:solidFill>
                <a:latin typeface="Arial"/>
                <a:ea typeface="Arial"/>
                <a:cs typeface="Arial"/>
                <a:sym typeface="Arial"/>
              </a:rPr>
              <a:t>Second line bullets are 18 point Salesforce Sans</a:t>
            </a:r>
          </a:p>
          <a:p>
            <a:pPr indent="-177800" lvl="2" marL="520700" marR="0" rtl="0" algn="l">
              <a:lnSpc>
                <a:spcPct val="100000"/>
              </a:lnSpc>
              <a:spcBef>
                <a:spcPts val="1200"/>
              </a:spcBef>
              <a:spcAft>
                <a:spcPts val="0"/>
              </a:spcAft>
              <a:buClr>
                <a:schemeClr val="dk1"/>
              </a:buClr>
              <a:buSzPct val="100000"/>
              <a:buFont typeface="Arial"/>
              <a:buChar char="•"/>
            </a:pPr>
            <a:r>
              <a:rPr b="0" baseline="0" i="0" lang="en-US" sz="1600" u="none" cap="none" strike="noStrike">
                <a:solidFill>
                  <a:srgbClr val="2C383F"/>
                </a:solidFill>
                <a:latin typeface="Arial"/>
                <a:ea typeface="Arial"/>
                <a:cs typeface="Arial"/>
                <a:sym typeface="Arial"/>
              </a:rPr>
              <a:t>Third level text is set at 16 point Salesforce Sans</a:t>
            </a:r>
          </a:p>
          <a:p>
            <a:pPr indent="-177800" lvl="2" marL="520700" marR="0" rtl="0" algn="l">
              <a:lnSpc>
                <a:spcPct val="100000"/>
              </a:lnSpc>
              <a:spcBef>
                <a:spcPts val="1200"/>
              </a:spcBef>
              <a:spcAft>
                <a:spcPts val="0"/>
              </a:spcAft>
              <a:buClr>
                <a:schemeClr val="dk1"/>
              </a:buClr>
              <a:buSzPct val="100000"/>
              <a:buFont typeface="Arial"/>
              <a:buChar char="•"/>
            </a:pPr>
            <a:r>
              <a:rPr b="0" baseline="0" i="0" lang="en-US" sz="1600" u="none" cap="none" strike="noStrike">
                <a:solidFill>
                  <a:srgbClr val="2C383F"/>
                </a:solidFill>
                <a:latin typeface="Arial"/>
                <a:ea typeface="Arial"/>
                <a:cs typeface="Arial"/>
                <a:sym typeface="Arial"/>
              </a:rPr>
              <a:t>Limit the number of bullets on a slide</a:t>
            </a:r>
          </a:p>
          <a:p>
            <a:pPr indent="-12700" lvl="3" marL="520700" marR="0" rtl="0" algn="l">
              <a:lnSpc>
                <a:spcPct val="100000"/>
              </a:lnSpc>
              <a:spcBef>
                <a:spcPts val="1200"/>
              </a:spcBef>
              <a:spcAft>
                <a:spcPts val="0"/>
              </a:spcAft>
              <a:buClr>
                <a:schemeClr val="lt1"/>
              </a:buClr>
              <a:buSzPct val="100000"/>
              <a:buFont typeface="Arial"/>
              <a:buChar char="​"/>
            </a:pPr>
            <a:r>
              <a:rPr b="0" baseline="0" i="0" lang="en-US" sz="1600" u="none" cap="none" strike="noStrike">
                <a:solidFill>
                  <a:srgbClr val="2C383F"/>
                </a:solidFill>
                <a:latin typeface="Arial"/>
                <a:ea typeface="Arial"/>
                <a:cs typeface="Arial"/>
                <a:sym typeface="Arial"/>
              </a:rPr>
              <a:t>Fourth level text</a:t>
            </a:r>
          </a:p>
          <a:p>
            <a:pPr indent="-177800" lvl="4" marL="520700" marR="0" rtl="0" algn="l">
              <a:lnSpc>
                <a:spcPct val="100000"/>
              </a:lnSpc>
              <a:spcBef>
                <a:spcPts val="900"/>
              </a:spcBef>
              <a:spcAft>
                <a:spcPts val="0"/>
              </a:spcAft>
              <a:buClr>
                <a:schemeClr val="lt1"/>
              </a:buClr>
              <a:buSzPct val="100000"/>
              <a:buFont typeface="Arial"/>
              <a:buChar char="​"/>
            </a:pPr>
            <a:r>
              <a:rPr b="0" baseline="0" i="0" lang="en-US" sz="1000" u="none" cap="none" strike="noStrike">
                <a:solidFill>
                  <a:srgbClr val="2C383F"/>
                </a:solidFill>
                <a:latin typeface="Arial"/>
                <a:ea typeface="Arial"/>
                <a:cs typeface="Arial"/>
                <a:sym typeface="Arial"/>
              </a:rPr>
              <a:t>Fifth level text for text sourcing</a:t>
            </a:r>
          </a:p>
          <a:p>
            <a:pPr indent="0" lvl="0" marL="0" marR="0" rtl="0" algn="l">
              <a:lnSpc>
                <a:spcPct val="100000"/>
              </a:lnSpc>
              <a:spcBef>
                <a:spcPts val="1200"/>
              </a:spcBef>
              <a:spcAft>
                <a:spcPts val="600"/>
              </a:spcAft>
              <a:buClr>
                <a:schemeClr val="lt1"/>
              </a:buClr>
              <a:buSzPct val="100000"/>
              <a:buFont typeface="Arial"/>
              <a:buChar char="​"/>
            </a:pPr>
            <a:r>
              <a:rPr b="0" baseline="0" i="0" lang="en-US" sz="2000" u="none" cap="none" strike="noStrike">
                <a:solidFill>
                  <a:schemeClr val="dk2"/>
                </a:solidFill>
                <a:latin typeface="Arial"/>
                <a:ea typeface="Arial"/>
                <a:cs typeface="Arial"/>
                <a:sym typeface="Arial"/>
              </a:rPr>
              <a:t>Example of highlighted text</a:t>
            </a:r>
          </a:p>
        </p:txBody>
      </p:sp>
      <p:sp>
        <p:nvSpPr>
          <p:cNvPr id="2642" name="Shape 2642"/>
          <p:cNvSpPr txBox="1"/>
          <p:nvPr>
            <p:ph idx="11" type="ftr"/>
          </p:nvPr>
        </p:nvSpPr>
        <p:spPr>
          <a:xfrm>
            <a:off x="333728" y="6270900"/>
            <a:ext cx="10736917" cy="428382"/>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b="0" baseline="0" i="0" sz="1000" u="none" cap="none" strike="noStrike">
              <a:solidFill>
                <a:schemeClr val="dk1"/>
              </a:solidFill>
              <a:latin typeface="Arial"/>
              <a:ea typeface="Arial"/>
              <a:cs typeface="Arial"/>
              <a:sym typeface="Arial"/>
            </a:endParaRPr>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6" name="Shape 2646"/>
        <p:cNvGrpSpPr/>
        <p:nvPr/>
      </p:nvGrpSpPr>
      <p:grpSpPr>
        <a:xfrm>
          <a:off x="0" y="0"/>
          <a:ext cx="0" cy="0"/>
          <a:chOff x="0" y="0"/>
          <a:chExt cx="0" cy="0"/>
        </a:xfrm>
      </p:grpSpPr>
      <p:sp>
        <p:nvSpPr>
          <p:cNvPr id="2647" name="Shape 2647"/>
          <p:cNvSpPr txBox="1"/>
          <p:nvPr>
            <p:ph type="ctrTitle"/>
          </p:nvPr>
        </p:nvSpPr>
        <p:spPr>
          <a:xfrm>
            <a:off x="360362" y="2049319"/>
            <a:ext cx="11482388" cy="262889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5400" u="none" cap="none" strike="noStrike">
                <a:solidFill>
                  <a:schemeClr val="lt1"/>
                </a:solidFill>
                <a:latin typeface="Arial"/>
                <a:ea typeface="Arial"/>
                <a:cs typeface="Arial"/>
                <a:sym typeface="Arial"/>
              </a:rPr>
              <a:t>Setting Up the Template</a:t>
            </a:r>
          </a:p>
        </p:txBody>
      </p:sp>
      <p:sp>
        <p:nvSpPr>
          <p:cNvPr id="2648" name="Shape 2648"/>
          <p:cNvSpPr txBox="1"/>
          <p:nvPr>
            <p:ph idx="1" type="subTitle"/>
          </p:nvPr>
        </p:nvSpPr>
        <p:spPr>
          <a:xfrm>
            <a:off x="360362" y="4876800"/>
            <a:ext cx="11482388" cy="10667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SzPct val="25000"/>
              <a:buFont typeface="Arial"/>
              <a:buNone/>
            </a:pPr>
            <a:r>
              <a:rPr b="0" baseline="0" i="0" lang="en-US" sz="2400" u="none" cap="none" strike="noStrike">
                <a:solidFill>
                  <a:schemeClr val="lt1"/>
                </a:solidFill>
                <a:latin typeface="Arial"/>
                <a:ea typeface="Arial"/>
                <a:cs typeface="Arial"/>
                <a:sym typeface="Arial"/>
              </a:rPr>
              <a:t>Salesforce 2015</a:t>
            </a:r>
          </a:p>
        </p:txBody>
      </p:sp>
    </p:spTree>
  </p:cSld>
  <p:clrMapOvr>
    <a:masterClrMapping/>
  </p:clrMapOvr>
  <p:transition spd="med">
    <p:fade/>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2" name="Shape 2652"/>
        <p:cNvGrpSpPr/>
        <p:nvPr/>
      </p:nvGrpSpPr>
      <p:grpSpPr>
        <a:xfrm>
          <a:off x="0" y="0"/>
          <a:ext cx="0" cy="0"/>
          <a:chOff x="0" y="0"/>
          <a:chExt cx="0" cy="0"/>
        </a:xfrm>
      </p:grpSpPr>
      <p:sp>
        <p:nvSpPr>
          <p:cNvPr id="2653" name="Shape 2653"/>
          <p:cNvSpPr txBox="1"/>
          <p:nvPr>
            <p:ph idx="1" type="body"/>
          </p:nvPr>
        </p:nvSpPr>
        <p:spPr>
          <a:xfrm>
            <a:off x="338329" y="1599479"/>
            <a:ext cx="5564156"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PC PowerPoint 2010</a:t>
            </a:r>
          </a:p>
          <a:p>
            <a:pPr indent="-173038" lvl="1" marL="173038" marR="0" rtl="0" algn="l">
              <a:lnSpc>
                <a:spcPct val="100000"/>
              </a:lnSpc>
              <a:spcBef>
                <a:spcPts val="900"/>
              </a:spcBef>
              <a:spcAft>
                <a:spcPts val="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Open the PowerPoint file. </a:t>
            </a:r>
          </a:p>
          <a:p>
            <a:pPr indent="-173038" lvl="1" marL="173038" marR="0" rtl="0" algn="l">
              <a:lnSpc>
                <a:spcPct val="100000"/>
              </a:lnSpc>
              <a:spcBef>
                <a:spcPts val="900"/>
              </a:spcBef>
              <a:spcAft>
                <a:spcPts val="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Chose File, Save As, &lt;name&gt;. Select PowerPoint Template (.potx) for the </a:t>
            </a:r>
            <a:br>
              <a:rPr b="0" baseline="0" i="0" lang="en-US" sz="1200" u="none" cap="none" strike="noStrike">
                <a:solidFill>
                  <a:srgbClr val="7C868D"/>
                </a:solidFill>
                <a:latin typeface="Arial"/>
                <a:ea typeface="Arial"/>
                <a:cs typeface="Arial"/>
                <a:sym typeface="Arial"/>
              </a:rPr>
            </a:br>
            <a:r>
              <a:rPr b="0" baseline="0" i="0" lang="en-US" sz="1200" u="none" cap="none" strike="noStrike">
                <a:solidFill>
                  <a:srgbClr val="7C868D"/>
                </a:solidFill>
                <a:latin typeface="Arial"/>
                <a:ea typeface="Arial"/>
                <a:cs typeface="Arial"/>
                <a:sym typeface="Arial"/>
              </a:rPr>
              <a:t>file type. Your computer will automatically navigate to the folder on your </a:t>
            </a:r>
            <a:br>
              <a:rPr b="0" baseline="0" i="0" lang="en-US" sz="1200" u="none" cap="none" strike="noStrike">
                <a:solidFill>
                  <a:srgbClr val="7C868D"/>
                </a:solidFill>
                <a:latin typeface="Arial"/>
                <a:ea typeface="Arial"/>
                <a:cs typeface="Arial"/>
                <a:sym typeface="Arial"/>
              </a:rPr>
            </a:br>
            <a:r>
              <a:rPr b="0" baseline="0" i="0" lang="en-US" sz="1200" u="none" cap="none" strike="noStrike">
                <a:solidFill>
                  <a:srgbClr val="7C868D"/>
                </a:solidFill>
                <a:latin typeface="Arial"/>
                <a:ea typeface="Arial"/>
                <a:cs typeface="Arial"/>
                <a:sym typeface="Arial"/>
              </a:rPr>
              <a:t>computer where the file should go. </a:t>
            </a:r>
          </a:p>
          <a:p>
            <a:pPr indent="-173038" lvl="1" marL="173038" marR="0" rtl="0" algn="l">
              <a:lnSpc>
                <a:spcPct val="100000"/>
              </a:lnSpc>
              <a:spcBef>
                <a:spcPts val="900"/>
              </a:spcBef>
              <a:spcAft>
                <a:spcPts val="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Choose save.</a:t>
            </a:r>
          </a:p>
          <a:p>
            <a:pPr indent="0" lvl="0" marL="0" marR="0" rtl="0" algn="l">
              <a:lnSpc>
                <a:spcPct val="100000"/>
              </a:lnSpc>
              <a:spcBef>
                <a:spcPts val="900"/>
              </a:spcBef>
              <a:spcAft>
                <a:spcPts val="0"/>
              </a:spcAft>
              <a:buClr>
                <a:srgbClr val="7F7F7F"/>
              </a:buClr>
              <a:buSzPct val="100000"/>
              <a:buFont typeface="Arial"/>
              <a:buChar char="​"/>
            </a:pPr>
            <a:r>
              <a:rPr b="0" baseline="0" i="0" lang="en-US" sz="1600" u="none" cap="none" strike="noStrike">
                <a:solidFill>
                  <a:srgbClr val="7C868D"/>
                </a:solidFill>
                <a:latin typeface="Arial"/>
                <a:ea typeface="Arial"/>
                <a:cs typeface="Arial"/>
                <a:sym typeface="Arial"/>
              </a:rPr>
              <a:t>PC PowerPoint 2013</a:t>
            </a:r>
          </a:p>
          <a:p>
            <a:pPr indent="-173038" lvl="1" marL="173038" marR="0" rtl="0" algn="l">
              <a:lnSpc>
                <a:spcPct val="100000"/>
              </a:lnSpc>
              <a:spcBef>
                <a:spcPts val="900"/>
              </a:spcBef>
              <a:spcAft>
                <a:spcPts val="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Extract the template.</a:t>
            </a:r>
          </a:p>
          <a:p>
            <a:pPr indent="-173038" lvl="1" marL="173038" marR="0" rtl="0" algn="l">
              <a:lnSpc>
                <a:spcPct val="100000"/>
              </a:lnSpc>
              <a:spcBef>
                <a:spcPts val="900"/>
              </a:spcBef>
              <a:spcAft>
                <a:spcPts val="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Open the PowerPoint file. </a:t>
            </a:r>
          </a:p>
          <a:p>
            <a:pPr indent="-173038" lvl="1" marL="173038" marR="0" rtl="0" algn="l">
              <a:lnSpc>
                <a:spcPct val="100000"/>
              </a:lnSpc>
              <a:spcBef>
                <a:spcPts val="900"/>
              </a:spcBef>
              <a:spcAft>
                <a:spcPts val="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Choose File, Save As, Browse. </a:t>
            </a:r>
            <a:br>
              <a:rPr b="0" baseline="0" i="0" lang="en-US" sz="1200" u="none" cap="none" strike="noStrike">
                <a:solidFill>
                  <a:srgbClr val="7C868D"/>
                </a:solidFill>
                <a:latin typeface="Arial"/>
                <a:ea typeface="Arial"/>
                <a:cs typeface="Arial"/>
                <a:sym typeface="Arial"/>
              </a:rPr>
            </a:br>
            <a:r>
              <a:rPr b="0" baseline="0" i="0" lang="en-US" sz="1200" u="none" cap="none" strike="noStrike">
                <a:solidFill>
                  <a:srgbClr val="7C868D"/>
                </a:solidFill>
                <a:latin typeface="Arial"/>
                <a:ea typeface="Arial"/>
                <a:cs typeface="Arial"/>
                <a:sym typeface="Arial"/>
              </a:rPr>
              <a:t>Navigate to: C:\Users\&lt;you&gt;\Documents\Custom Office Templates\ </a:t>
            </a:r>
            <a:br>
              <a:rPr b="0" baseline="0" i="0" lang="en-US" sz="1200" u="none" cap="none" strike="noStrike">
                <a:solidFill>
                  <a:srgbClr val="7C868D"/>
                </a:solidFill>
                <a:latin typeface="Arial"/>
                <a:ea typeface="Arial"/>
                <a:cs typeface="Arial"/>
                <a:sym typeface="Arial"/>
              </a:rPr>
            </a:br>
            <a:r>
              <a:rPr b="0" baseline="0" i="0" lang="en-US" sz="1200" u="none" cap="none" strike="noStrike">
                <a:solidFill>
                  <a:srgbClr val="7C868D"/>
                </a:solidFill>
                <a:latin typeface="Arial"/>
                <a:ea typeface="Arial"/>
                <a:cs typeface="Arial"/>
                <a:sym typeface="Arial"/>
              </a:rPr>
              <a:t>&lt;you&gt; = your network login name / computer name</a:t>
            </a:r>
          </a:p>
          <a:p>
            <a:pPr indent="-173038" lvl="1" marL="173038" marR="0" rtl="0" algn="l">
              <a:lnSpc>
                <a:spcPct val="100000"/>
              </a:lnSpc>
              <a:spcBef>
                <a:spcPts val="900"/>
              </a:spcBef>
              <a:spcAft>
                <a:spcPts val="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Select (.potx) for the file type. </a:t>
            </a:r>
          </a:p>
          <a:p>
            <a:pPr indent="-173038" lvl="1" marL="173038" marR="0" rtl="0" algn="l">
              <a:lnSpc>
                <a:spcPct val="100000"/>
              </a:lnSpc>
              <a:spcBef>
                <a:spcPts val="900"/>
              </a:spcBef>
              <a:spcAft>
                <a:spcPts val="0"/>
              </a:spcAft>
              <a:buClr>
                <a:srgbClr val="BFBFBF"/>
              </a:buClr>
              <a:buSzPct val="100000"/>
              <a:buFont typeface="Arial"/>
              <a:buChar char="•"/>
            </a:pPr>
            <a:r>
              <a:rPr b="0" baseline="0" i="0" lang="en-US" sz="1200" u="none" cap="none" strike="noStrike">
                <a:solidFill>
                  <a:srgbClr val="7C868D"/>
                </a:solidFill>
                <a:latin typeface="Arial"/>
                <a:ea typeface="Arial"/>
                <a:cs typeface="Arial"/>
                <a:sym typeface="Arial"/>
              </a:rPr>
              <a:t>Choose save.</a:t>
            </a:r>
          </a:p>
          <a:p>
            <a:pPr indent="-155575" lvl="1" marL="231775" marR="0" rtl="0" algn="l">
              <a:lnSpc>
                <a:spcPct val="100000"/>
              </a:lnSpc>
              <a:spcBef>
                <a:spcPts val="1200"/>
              </a:spcBef>
              <a:spcAft>
                <a:spcPts val="600"/>
              </a:spcAft>
              <a:buClr>
                <a:srgbClr val="BFBFBF"/>
              </a:buClr>
              <a:buFont typeface="Arial"/>
              <a:buNone/>
            </a:pPr>
            <a:r>
              <a:t/>
            </a:r>
            <a:endParaRPr b="0" baseline="0" i="0" sz="1200" u="none" cap="none" strike="noStrike">
              <a:solidFill>
                <a:srgbClr val="7C868D"/>
              </a:solidFill>
              <a:latin typeface="Arial"/>
              <a:ea typeface="Arial"/>
              <a:cs typeface="Arial"/>
              <a:sym typeface="Arial"/>
            </a:endParaRPr>
          </a:p>
        </p:txBody>
      </p:sp>
      <p:sp>
        <p:nvSpPr>
          <p:cNvPr id="2654" name="Shape 2654"/>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Installing the Template</a:t>
            </a:r>
          </a:p>
        </p:txBody>
      </p:sp>
      <p:sp>
        <p:nvSpPr>
          <p:cNvPr id="2655" name="Shape 2655"/>
          <p:cNvSpPr txBox="1"/>
          <p:nvPr/>
        </p:nvSpPr>
        <p:spPr>
          <a:xfrm>
            <a:off x="385354" y="5624219"/>
            <a:ext cx="4351020" cy="1015662"/>
          </a:xfrm>
          <a:prstGeom prst="rect">
            <a:avLst/>
          </a:prstGeom>
          <a:solidFill>
            <a:schemeClr val="accent1"/>
          </a:solid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chemeClr val="lt1"/>
                </a:solidFill>
                <a:latin typeface="Arial"/>
                <a:ea typeface="Arial"/>
                <a:cs typeface="Arial"/>
                <a:sym typeface="Arial"/>
              </a:rPr>
              <a:t>Note: The new PowerPoint template starts with a large number of sample slides, making the file size closer to that of a final file. Once you’ve started your new file from this template, it would be best to immediately remove all sample slides that you will not need to reference or use.</a:t>
            </a:r>
          </a:p>
        </p:txBody>
      </p:sp>
      <p:cxnSp>
        <p:nvCxnSpPr>
          <p:cNvPr id="2656" name="Shape 2656"/>
          <p:cNvCxnSpPr/>
          <p:nvPr/>
        </p:nvCxnSpPr>
        <p:spPr>
          <a:xfrm>
            <a:off x="385354" y="5492932"/>
            <a:ext cx="5590903" cy="0"/>
          </a:xfrm>
          <a:prstGeom prst="straightConnector1">
            <a:avLst/>
          </a:prstGeom>
          <a:noFill/>
          <a:ln cap="flat" cmpd="sng" w="12700">
            <a:solidFill>
              <a:schemeClr val="accent2"/>
            </a:solidFill>
            <a:prstDash val="solid"/>
            <a:round/>
            <a:headEnd len="med" w="med" type="none"/>
            <a:tailEnd len="med" w="med" type="none"/>
          </a:ln>
        </p:spPr>
      </p:cxnSp>
      <p:grpSp>
        <p:nvGrpSpPr>
          <p:cNvPr id="2657" name="Shape 2657"/>
          <p:cNvGrpSpPr/>
          <p:nvPr/>
        </p:nvGrpSpPr>
        <p:grpSpPr>
          <a:xfrm>
            <a:off x="6153635" y="1563623"/>
            <a:ext cx="5191454" cy="4385013"/>
            <a:chOff x="7690479" y="3145283"/>
            <a:chExt cx="3709851" cy="3133563"/>
          </a:xfrm>
        </p:grpSpPr>
        <p:pic>
          <p:nvPicPr>
            <p:cNvPr id="2658" name="Shape 2658"/>
            <p:cNvPicPr preferRelativeResize="0"/>
            <p:nvPr/>
          </p:nvPicPr>
          <p:blipFill rotWithShape="1">
            <a:blip r:embed="rId3">
              <a:alphaModFix/>
            </a:blip>
            <a:srcRect b="0" l="0" r="0" t="0"/>
            <a:stretch/>
          </p:blipFill>
          <p:spPr>
            <a:xfrm>
              <a:off x="7690479" y="3145283"/>
              <a:ext cx="3709851" cy="3133563"/>
            </a:xfrm>
            <a:prstGeom prst="rect">
              <a:avLst/>
            </a:prstGeom>
            <a:noFill/>
            <a:ln>
              <a:noFill/>
            </a:ln>
          </p:spPr>
        </p:pic>
        <p:sp>
          <p:nvSpPr>
            <p:cNvPr id="2659" name="Shape 2659"/>
            <p:cNvSpPr txBox="1"/>
            <p:nvPr/>
          </p:nvSpPr>
          <p:spPr>
            <a:xfrm>
              <a:off x="8092439" y="3272246"/>
              <a:ext cx="2038104" cy="153958"/>
            </a:xfrm>
            <a:prstGeom prst="rect">
              <a:avLst/>
            </a:prstGeom>
            <a:noFill/>
            <a:ln>
              <a:noFill/>
            </a:ln>
          </p:spPr>
          <p:txBody>
            <a:bodyPr anchorCtr="0" anchor="t" bIns="45700" lIns="91425" rIns="91425" tIns="45700">
              <a:noAutofit/>
            </a:bodyPr>
            <a:lstStyle/>
            <a:p>
              <a:pPr indent="0" lvl="1" marL="0" marR="0" rtl="0" algn="l">
                <a:spcBef>
                  <a:spcPts val="0"/>
                </a:spcBef>
                <a:buSzPct val="25000"/>
                <a:buNone/>
              </a:pPr>
              <a:r>
                <a:rPr b="0" baseline="0" i="0" lang="en-US" sz="800" u="none" cap="none" strike="noStrike">
                  <a:solidFill>
                    <a:schemeClr val="accent1"/>
                  </a:solidFill>
                  <a:latin typeface="Arial"/>
                  <a:ea typeface="Arial"/>
                  <a:cs typeface="Arial"/>
                  <a:sym typeface="Arial"/>
                </a:rPr>
                <a:t>C:\Users\</a:t>
              </a:r>
              <a:r>
                <a:rPr b="1" baseline="0" i="0" lang="en-US" sz="800" u="none" cap="none" strike="noStrike">
                  <a:solidFill>
                    <a:schemeClr val="accent1"/>
                  </a:solidFill>
                  <a:latin typeface="Arial"/>
                  <a:ea typeface="Arial"/>
                  <a:cs typeface="Arial"/>
                  <a:sym typeface="Arial"/>
                </a:rPr>
                <a:t>&lt;you&gt;</a:t>
              </a:r>
              <a:r>
                <a:rPr b="0" baseline="0" i="0" lang="en-US" sz="800" u="none" cap="none" strike="noStrike">
                  <a:solidFill>
                    <a:schemeClr val="accent1"/>
                  </a:solidFill>
                  <a:latin typeface="Arial"/>
                  <a:ea typeface="Arial"/>
                  <a:cs typeface="Arial"/>
                  <a:sym typeface="Arial"/>
                </a:rPr>
                <a:t>\Documents\Custom Office Templates\ </a:t>
              </a:r>
            </a:p>
          </p:txBody>
        </p:sp>
        <p:sp>
          <p:nvSpPr>
            <p:cNvPr id="2660" name="Shape 2660"/>
            <p:cNvSpPr txBox="1"/>
            <p:nvPr/>
          </p:nvSpPr>
          <p:spPr>
            <a:xfrm>
              <a:off x="8236129" y="5573400"/>
              <a:ext cx="452709" cy="153958"/>
            </a:xfrm>
            <a:prstGeom prst="rect">
              <a:avLst/>
            </a:prstGeom>
            <a:noFill/>
            <a:ln>
              <a:noFill/>
            </a:ln>
          </p:spPr>
          <p:txBody>
            <a:bodyPr anchorCtr="0" anchor="t" bIns="45700" lIns="91425" rIns="91425" tIns="45700">
              <a:noAutofit/>
            </a:bodyPr>
            <a:lstStyle/>
            <a:p>
              <a:pPr indent="0" lvl="1" marL="0" marR="0" rtl="0" algn="l">
                <a:spcBef>
                  <a:spcPts val="0"/>
                </a:spcBef>
                <a:buSzPct val="25000"/>
                <a:buNone/>
              </a:pPr>
              <a:r>
                <a:rPr b="0" baseline="0" i="0" lang="en-US" sz="800" u="none" cap="none" strike="noStrike">
                  <a:solidFill>
                    <a:schemeClr val="accent1"/>
                  </a:solidFill>
                  <a:latin typeface="Arial"/>
                  <a:ea typeface="Arial"/>
                  <a:cs typeface="Arial"/>
                  <a:sym typeface="Arial"/>
                </a:rPr>
                <a:t>Filename</a:t>
              </a:r>
            </a:p>
          </p:txBody>
        </p:sp>
      </p:grpSp>
      <p:sp>
        <p:nvSpPr>
          <p:cNvPr id="2661" name="Shape 2661"/>
          <p:cNvSpPr/>
          <p:nvPr/>
        </p:nvSpPr>
        <p:spPr>
          <a:xfrm>
            <a:off x="9980021" y="1456429"/>
            <a:ext cx="1365068" cy="500306"/>
          </a:xfrm>
          <a:prstGeom prst="rect">
            <a:avLst/>
          </a:prstGeom>
          <a:solidFill>
            <a:schemeClr val="accent5"/>
          </a:solid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lt1"/>
                </a:solidFill>
                <a:latin typeface="Arial"/>
                <a:ea typeface="Arial"/>
                <a:cs typeface="Arial"/>
                <a:sym typeface="Arial"/>
              </a:rPr>
              <a:t>PowerPoint 2013</a:t>
            </a:r>
          </a:p>
        </p:txBody>
      </p:sp>
    </p:spTree>
  </p:cSld>
  <p:clrMapOvr>
    <a:masterClrMapping/>
  </p:clrMapOvr>
  <p:transition spd="med">
    <p:fade/>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5" name="Shape 2665"/>
        <p:cNvGrpSpPr/>
        <p:nvPr/>
      </p:nvGrpSpPr>
      <p:grpSpPr>
        <a:xfrm>
          <a:off x="0" y="0"/>
          <a:ext cx="0" cy="0"/>
          <a:chOff x="0" y="0"/>
          <a:chExt cx="0" cy="0"/>
        </a:xfrm>
      </p:grpSpPr>
      <p:sp>
        <p:nvSpPr>
          <p:cNvPr id="2666" name="Shape 2666"/>
          <p:cNvSpPr txBox="1"/>
          <p:nvPr>
            <p:ph idx="1" type="body"/>
          </p:nvPr>
        </p:nvSpPr>
        <p:spPr>
          <a:xfrm>
            <a:off x="338329" y="1599479"/>
            <a:ext cx="5564156"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PowerPoint For Mac 2011</a:t>
            </a:r>
          </a:p>
          <a:p>
            <a:pPr indent="-173038" lvl="1" marL="173038"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Open the PowerPoint template (.pptx).</a:t>
            </a:r>
          </a:p>
          <a:p>
            <a:pPr indent="-173038" lvl="1" marL="173038"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File, Save As, then change the Format to </a:t>
            </a:r>
            <a:r>
              <a:rPr b="1" baseline="0" i="0" lang="en-US" sz="1400" u="none" cap="none" strike="noStrike">
                <a:solidFill>
                  <a:srgbClr val="7C868D"/>
                </a:solidFill>
                <a:latin typeface="Arial"/>
                <a:ea typeface="Arial"/>
                <a:cs typeface="Arial"/>
                <a:sym typeface="Arial"/>
              </a:rPr>
              <a:t>PowerPoint Template </a:t>
            </a:r>
            <a:r>
              <a:rPr b="0" baseline="0" i="0" lang="en-US" sz="1400" u="none" cap="none" strike="noStrike">
                <a:solidFill>
                  <a:srgbClr val="7C868D"/>
                </a:solidFill>
                <a:latin typeface="Arial"/>
                <a:ea typeface="Arial"/>
                <a:cs typeface="Arial"/>
                <a:sym typeface="Arial"/>
              </a:rPr>
              <a:t> </a:t>
            </a:r>
            <a:r>
              <a:rPr b="1" baseline="0" i="0" lang="en-US" sz="1400" u="none" cap="none" strike="noStrike">
                <a:solidFill>
                  <a:srgbClr val="7C868D"/>
                </a:solidFill>
                <a:latin typeface="Arial"/>
                <a:ea typeface="Arial"/>
                <a:cs typeface="Arial"/>
                <a:sym typeface="Arial"/>
              </a:rPr>
              <a:t>(.potx)</a:t>
            </a:r>
            <a:r>
              <a:rPr b="0" baseline="0" i="0" lang="en-US" sz="1400" u="none" cap="none" strike="noStrike">
                <a:solidFill>
                  <a:srgbClr val="7C868D"/>
                </a:solidFill>
                <a:latin typeface="Arial"/>
                <a:ea typeface="Arial"/>
                <a:cs typeface="Arial"/>
                <a:sym typeface="Arial"/>
              </a:rPr>
              <a:t>. The location will change to the correct Mac folder for storing PowerPoint for Mac 2011 templates.</a:t>
            </a:r>
          </a:p>
          <a:p>
            <a:pPr indent="-173038" lvl="1" marL="173038"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Save.</a:t>
            </a:r>
          </a:p>
          <a:p>
            <a:pPr indent="-142875" lvl="1" marL="231775" marR="0" rtl="0" algn="l">
              <a:lnSpc>
                <a:spcPct val="100000"/>
              </a:lnSpc>
              <a:spcBef>
                <a:spcPts val="1200"/>
              </a:spcBef>
              <a:spcAft>
                <a:spcPts val="0"/>
              </a:spcAft>
              <a:buClr>
                <a:srgbClr val="BFBFBF"/>
              </a:buClr>
              <a:buFont typeface="Arial"/>
              <a:buNone/>
            </a:pPr>
            <a:r>
              <a:t/>
            </a:r>
            <a:endParaRPr b="0" baseline="0" i="0" sz="1400" u="none" cap="none" strike="noStrike">
              <a:solidFill>
                <a:srgbClr val="7C868D"/>
              </a:solidFill>
              <a:latin typeface="Arial"/>
              <a:ea typeface="Arial"/>
              <a:cs typeface="Arial"/>
              <a:sym typeface="Arial"/>
            </a:endParaRPr>
          </a:p>
          <a:p>
            <a:pPr indent="-142875" lvl="1" marL="231775" marR="0" rtl="0" algn="l">
              <a:lnSpc>
                <a:spcPct val="100000"/>
              </a:lnSpc>
              <a:spcBef>
                <a:spcPts val="1200"/>
              </a:spcBef>
              <a:spcAft>
                <a:spcPts val="600"/>
              </a:spcAft>
              <a:buClr>
                <a:srgbClr val="BFBFBF"/>
              </a:buClr>
              <a:buFont typeface="Arial"/>
              <a:buNone/>
            </a:pPr>
            <a:r>
              <a:t/>
            </a:r>
            <a:endParaRPr b="0" baseline="0" i="0" sz="1400" u="none" cap="none" strike="noStrike">
              <a:solidFill>
                <a:srgbClr val="7C868D"/>
              </a:solidFill>
              <a:latin typeface="Arial"/>
              <a:ea typeface="Arial"/>
              <a:cs typeface="Arial"/>
              <a:sym typeface="Arial"/>
            </a:endParaRPr>
          </a:p>
        </p:txBody>
      </p:sp>
      <p:sp>
        <p:nvSpPr>
          <p:cNvPr id="2667" name="Shape 2667"/>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Installing the Template on a Mac</a:t>
            </a:r>
          </a:p>
        </p:txBody>
      </p:sp>
      <p:sp>
        <p:nvSpPr>
          <p:cNvPr id="2668" name="Shape 2668"/>
          <p:cNvSpPr txBox="1"/>
          <p:nvPr/>
        </p:nvSpPr>
        <p:spPr>
          <a:xfrm>
            <a:off x="385354" y="5624219"/>
            <a:ext cx="4351020" cy="1015662"/>
          </a:xfrm>
          <a:prstGeom prst="rect">
            <a:avLst/>
          </a:prstGeom>
          <a:solidFill>
            <a:srgbClr val="00A1E0"/>
          </a:solidFill>
          <a:ln>
            <a:noFill/>
          </a:ln>
        </p:spPr>
        <p:txBody>
          <a:bodyPr anchorCtr="0" anchor="t" bIns="45700" lIns="91425" rIns="91425" tIns="45700">
            <a:noAutofit/>
          </a:bodyPr>
          <a:lstStyle/>
          <a:p>
            <a:pPr indent="0" lvl="0" marL="0" marR="0" rtl="0" algn="l">
              <a:spcBef>
                <a:spcPts val="0"/>
              </a:spcBef>
              <a:buSzPct val="25000"/>
              <a:buNone/>
            </a:pPr>
            <a:r>
              <a:rPr b="0" baseline="0" i="0" lang="en-US" sz="1200" u="none" cap="none" strike="noStrike">
                <a:solidFill>
                  <a:srgbClr val="FFFFFF"/>
                </a:solidFill>
                <a:latin typeface="Arial"/>
                <a:ea typeface="Arial"/>
                <a:cs typeface="Arial"/>
                <a:sym typeface="Arial"/>
              </a:rPr>
              <a:t>Note: The new PowerPoint template starts with a large number of sample slides, making the file size closer to that of a final file. Once you’ve started your new file from this template, it would be best to immediately remove all sample slides that you will not need to reference or use.</a:t>
            </a:r>
          </a:p>
        </p:txBody>
      </p:sp>
      <p:cxnSp>
        <p:nvCxnSpPr>
          <p:cNvPr id="2669" name="Shape 2669"/>
          <p:cNvCxnSpPr/>
          <p:nvPr/>
        </p:nvCxnSpPr>
        <p:spPr>
          <a:xfrm>
            <a:off x="385354" y="5492932"/>
            <a:ext cx="5590903" cy="0"/>
          </a:xfrm>
          <a:prstGeom prst="straightConnector1">
            <a:avLst/>
          </a:prstGeom>
          <a:noFill/>
          <a:ln cap="flat" cmpd="sng" w="12700">
            <a:solidFill>
              <a:schemeClr val="accent2"/>
            </a:solidFill>
            <a:prstDash val="solid"/>
            <a:round/>
            <a:headEnd len="med" w="med" type="none"/>
            <a:tailEnd len="med" w="med" type="none"/>
          </a:ln>
        </p:spPr>
      </p:cxnSp>
      <p:pic>
        <p:nvPicPr>
          <p:cNvPr id="2670" name="Shape 2670"/>
          <p:cNvPicPr preferRelativeResize="0"/>
          <p:nvPr/>
        </p:nvPicPr>
        <p:blipFill rotWithShape="1">
          <a:blip r:embed="rId3">
            <a:alphaModFix/>
          </a:blip>
          <a:srcRect b="0" l="0" r="0" t="0"/>
          <a:stretch/>
        </p:blipFill>
        <p:spPr>
          <a:xfrm>
            <a:off x="6158866" y="1563624"/>
            <a:ext cx="5180997" cy="3754767"/>
          </a:xfrm>
          <a:prstGeom prst="rect">
            <a:avLst/>
          </a:prstGeom>
          <a:noFill/>
          <a:ln cap="flat" cmpd="sng" w="12700">
            <a:solidFill>
              <a:schemeClr val="accent2"/>
            </a:solidFill>
            <a:prstDash val="solid"/>
            <a:round/>
            <a:headEnd len="med" w="med" type="none"/>
            <a:tailEnd len="med" w="med" type="none"/>
          </a:ln>
        </p:spPr>
      </p:pic>
      <p:sp>
        <p:nvSpPr>
          <p:cNvPr id="2671" name="Shape 2671"/>
          <p:cNvSpPr/>
          <p:nvPr/>
        </p:nvSpPr>
        <p:spPr>
          <a:xfrm>
            <a:off x="9980021" y="1456429"/>
            <a:ext cx="1365068" cy="500306"/>
          </a:xfrm>
          <a:prstGeom prst="rect">
            <a:avLst/>
          </a:prstGeom>
          <a:solidFill>
            <a:schemeClr val="accent4"/>
          </a:solid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lt1"/>
                </a:solidFill>
                <a:latin typeface="Arial"/>
                <a:ea typeface="Arial"/>
                <a:cs typeface="Arial"/>
                <a:sym typeface="Arial"/>
              </a:rPr>
              <a:t>PowerPoint </a:t>
            </a:r>
            <a:br>
              <a:rPr b="0" baseline="0" i="0" lang="en-US" sz="1400" u="none" cap="none" strike="noStrike">
                <a:solidFill>
                  <a:schemeClr val="lt1"/>
                </a:solidFill>
                <a:latin typeface="Arial"/>
                <a:ea typeface="Arial"/>
                <a:cs typeface="Arial"/>
                <a:sym typeface="Arial"/>
              </a:rPr>
            </a:br>
            <a:r>
              <a:rPr b="0" baseline="0" i="0" lang="en-US" sz="1400" u="none" cap="none" strike="noStrike">
                <a:solidFill>
                  <a:schemeClr val="lt1"/>
                </a:solidFill>
                <a:latin typeface="Arial"/>
                <a:ea typeface="Arial"/>
                <a:cs typeface="Arial"/>
                <a:sym typeface="Arial"/>
              </a:rPr>
              <a:t>for Mac 2011</a:t>
            </a:r>
          </a:p>
        </p:txBody>
      </p:sp>
      <p:sp>
        <p:nvSpPr>
          <p:cNvPr id="2672" name="Shape 2672"/>
          <p:cNvSpPr/>
          <p:nvPr/>
        </p:nvSpPr>
        <p:spPr>
          <a:xfrm>
            <a:off x="7076932" y="3905250"/>
            <a:ext cx="2619660" cy="247649"/>
          </a:xfrm>
          <a:prstGeom prst="rect">
            <a:avLst/>
          </a:prstGeom>
          <a:noFill/>
          <a:ln cap="flat" cmpd="sng" w="381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6" name="Shape 2676"/>
        <p:cNvGrpSpPr/>
        <p:nvPr/>
      </p:nvGrpSpPr>
      <p:grpSpPr>
        <a:xfrm>
          <a:off x="0" y="0"/>
          <a:ext cx="0" cy="0"/>
          <a:chOff x="0" y="0"/>
          <a:chExt cx="0" cy="0"/>
        </a:xfrm>
      </p:grpSpPr>
      <p:sp>
        <p:nvSpPr>
          <p:cNvPr id="2677" name="Shape 2677"/>
          <p:cNvSpPr txBox="1"/>
          <p:nvPr>
            <p:ph type="ctrTitle"/>
          </p:nvPr>
        </p:nvSpPr>
        <p:spPr>
          <a:xfrm>
            <a:off x="360362" y="2049319"/>
            <a:ext cx="11482388" cy="262889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b="0" baseline="0" i="0" lang="en-US" sz="5400" u="none" cap="none" strike="noStrike">
                <a:solidFill>
                  <a:schemeClr val="lt1"/>
                </a:solidFill>
                <a:latin typeface="Arial"/>
                <a:ea typeface="Arial"/>
                <a:cs typeface="Arial"/>
                <a:sym typeface="Arial"/>
              </a:rPr>
              <a:t>Advanced Features and Setup</a:t>
            </a:r>
          </a:p>
        </p:txBody>
      </p:sp>
      <p:sp>
        <p:nvSpPr>
          <p:cNvPr id="2678" name="Shape 2678"/>
          <p:cNvSpPr txBox="1"/>
          <p:nvPr>
            <p:ph idx="1" type="subTitle"/>
          </p:nvPr>
        </p:nvSpPr>
        <p:spPr>
          <a:xfrm>
            <a:off x="360362" y="4876800"/>
            <a:ext cx="11482388" cy="10667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Font typeface="Arial"/>
              <a:buNone/>
            </a:pPr>
            <a:r>
              <a:t/>
            </a:r>
            <a:endParaRPr b="0" baseline="0" i="0" sz="24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2" name="Shape 2682"/>
        <p:cNvGrpSpPr/>
        <p:nvPr/>
      </p:nvGrpSpPr>
      <p:grpSpPr>
        <a:xfrm>
          <a:off x="0" y="0"/>
          <a:ext cx="0" cy="0"/>
          <a:chOff x="0" y="0"/>
          <a:chExt cx="0" cy="0"/>
        </a:xfrm>
      </p:grpSpPr>
      <p:sp>
        <p:nvSpPr>
          <p:cNvPr id="2683" name="Shape 2683"/>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Inserting Footer/Source Automatically</a:t>
            </a:r>
          </a:p>
        </p:txBody>
      </p:sp>
      <p:sp>
        <p:nvSpPr>
          <p:cNvPr id="2684" name="Shape 2684"/>
          <p:cNvSpPr txBox="1"/>
          <p:nvPr>
            <p:ph idx="1" type="body"/>
          </p:nvPr>
        </p:nvSpPr>
        <p:spPr>
          <a:xfrm>
            <a:off x="338328" y="1021079"/>
            <a:ext cx="11484864"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b="0" baseline="0" i="0" lang="en-US" sz="2400" u="none" cap="none" strike="noStrike">
                <a:solidFill>
                  <a:schemeClr val="accent2"/>
                </a:solidFill>
                <a:latin typeface="Arial"/>
                <a:ea typeface="Arial"/>
                <a:cs typeface="Arial"/>
                <a:sym typeface="Arial"/>
              </a:rPr>
              <a:t>Insert a Footer </a:t>
            </a:r>
          </a:p>
        </p:txBody>
      </p:sp>
      <p:grpSp>
        <p:nvGrpSpPr>
          <p:cNvPr id="2685" name="Shape 2685"/>
          <p:cNvGrpSpPr/>
          <p:nvPr/>
        </p:nvGrpSpPr>
        <p:grpSpPr>
          <a:xfrm>
            <a:off x="7720808" y="1780140"/>
            <a:ext cx="3598747" cy="3258762"/>
            <a:chOff x="7771632" y="1645921"/>
            <a:chExt cx="3598747" cy="3258762"/>
          </a:xfrm>
        </p:grpSpPr>
        <p:pic>
          <p:nvPicPr>
            <p:cNvPr id="2686" name="Shape 2686"/>
            <p:cNvPicPr preferRelativeResize="0"/>
            <p:nvPr/>
          </p:nvPicPr>
          <p:blipFill rotWithShape="1">
            <a:blip r:embed="rId3">
              <a:alphaModFix/>
            </a:blip>
            <a:srcRect b="1948" l="1948" r="1947" t="-341"/>
            <a:stretch/>
          </p:blipFill>
          <p:spPr>
            <a:xfrm>
              <a:off x="7771632" y="1645921"/>
              <a:ext cx="3598747" cy="3258762"/>
            </a:xfrm>
            <a:prstGeom prst="rect">
              <a:avLst/>
            </a:prstGeom>
            <a:noFill/>
            <a:ln>
              <a:noFill/>
            </a:ln>
          </p:spPr>
        </p:pic>
        <p:sp>
          <p:nvSpPr>
            <p:cNvPr id="2687" name="Shape 2687"/>
            <p:cNvSpPr/>
            <p:nvPr/>
          </p:nvSpPr>
          <p:spPr>
            <a:xfrm>
              <a:off x="10226386" y="2593851"/>
              <a:ext cx="908021" cy="186511"/>
            </a:xfrm>
            <a:prstGeom prst="rect">
              <a:avLst/>
            </a:prstGeom>
            <a:noFill/>
            <a:ln cap="flat" cmpd="sng" w="28575">
              <a:solidFill>
                <a:schemeClr val="accent5"/>
              </a:solidFill>
              <a:prstDash val="solid"/>
              <a:round/>
              <a:headEnd len="med" w="med" type="none"/>
              <a:tailEnd len="med" w="med" type="none"/>
            </a:ln>
          </p:spPr>
          <p:txBody>
            <a:bodyPr anchorCtr="0" anchor="ctr" bIns="60925" lIns="121875" rIns="121875" tIns="60925">
              <a:noAutofit/>
            </a:bodyPr>
            <a:lstStyle/>
            <a:p>
              <a:pPr indent="0" lvl="0" marL="0" marR="0" rtl="0" algn="ctr">
                <a:spcBef>
                  <a:spcPts val="0"/>
                </a:spcBef>
                <a:buNone/>
              </a:pPr>
              <a:r>
                <a:t/>
              </a:r>
              <a:endParaRPr b="0" baseline="0" i="0" sz="1900" u="none" cap="none" strike="noStrike">
                <a:solidFill>
                  <a:schemeClr val="lt1"/>
                </a:solidFill>
                <a:latin typeface="Questrial"/>
                <a:ea typeface="Questrial"/>
                <a:cs typeface="Questrial"/>
                <a:sym typeface="Questrial"/>
              </a:endParaRPr>
            </a:p>
          </p:txBody>
        </p:sp>
        <p:sp>
          <p:nvSpPr>
            <p:cNvPr id="2688" name="Shape 2688"/>
            <p:cNvSpPr/>
            <p:nvPr/>
          </p:nvSpPr>
          <p:spPr>
            <a:xfrm>
              <a:off x="7886514" y="3892233"/>
              <a:ext cx="234664" cy="232816"/>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1</a:t>
              </a:r>
            </a:p>
          </p:txBody>
        </p:sp>
        <p:sp>
          <p:nvSpPr>
            <p:cNvPr id="2689" name="Shape 2689"/>
            <p:cNvSpPr/>
            <p:nvPr/>
          </p:nvSpPr>
          <p:spPr>
            <a:xfrm>
              <a:off x="9948057" y="2564391"/>
              <a:ext cx="234664" cy="232816"/>
            </a:xfrm>
            <a:prstGeom prst="ellipse">
              <a:avLst/>
            </a:prstGeom>
            <a:solidFill>
              <a:srgbClr val="E98300"/>
            </a:solid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chemeClr val="lt1"/>
                  </a:solidFill>
                  <a:latin typeface="Arial"/>
                  <a:ea typeface="Arial"/>
                  <a:cs typeface="Arial"/>
                  <a:sym typeface="Arial"/>
                </a:rPr>
                <a:t>2</a:t>
              </a:r>
            </a:p>
          </p:txBody>
        </p:sp>
        <p:sp>
          <p:nvSpPr>
            <p:cNvPr id="2690" name="Shape 2690"/>
            <p:cNvSpPr/>
            <p:nvPr/>
          </p:nvSpPr>
          <p:spPr>
            <a:xfrm>
              <a:off x="8696506" y="3677919"/>
              <a:ext cx="233667" cy="101599"/>
            </a:xfrm>
            <a:prstGeom prst="rect">
              <a:avLst/>
            </a:prstGeom>
            <a:solidFill>
              <a:schemeClr val="lt1"/>
            </a:solidFill>
            <a:ln>
              <a:noFill/>
            </a:ln>
          </p:spPr>
          <p:txBody>
            <a:bodyPr anchorCtr="0" anchor="ctr" bIns="60925" lIns="121875" rIns="121875" tIns="60925">
              <a:noAutofit/>
            </a:bodyPr>
            <a:lstStyle/>
            <a:p>
              <a:pPr indent="0" lvl="0" marL="0" marR="0" rtl="0" algn="ctr">
                <a:spcBef>
                  <a:spcPts val="0"/>
                </a:spcBef>
                <a:buNone/>
              </a:pPr>
              <a:r>
                <a:t/>
              </a:r>
              <a:endParaRPr b="0" baseline="0" i="0" sz="1800" u="none" cap="none" strike="noStrike">
                <a:solidFill>
                  <a:schemeClr val="lt1"/>
                </a:solidFill>
                <a:latin typeface="Questrial"/>
                <a:ea typeface="Questrial"/>
                <a:cs typeface="Questrial"/>
                <a:sym typeface="Questrial"/>
              </a:endParaRPr>
            </a:p>
          </p:txBody>
        </p:sp>
      </p:grpSp>
      <p:sp>
        <p:nvSpPr>
          <p:cNvPr id="2691" name="Shape 2691"/>
          <p:cNvSpPr txBox="1"/>
          <p:nvPr/>
        </p:nvSpPr>
        <p:spPr>
          <a:xfrm>
            <a:off x="7619585" y="2399899"/>
            <a:ext cx="184666" cy="369332"/>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rgbClr val="656565"/>
              </a:solidFill>
              <a:latin typeface="Questrial"/>
              <a:ea typeface="Questrial"/>
              <a:cs typeface="Questrial"/>
              <a:sym typeface="Questrial"/>
            </a:endParaRPr>
          </a:p>
        </p:txBody>
      </p:sp>
      <p:sp>
        <p:nvSpPr>
          <p:cNvPr id="2692" name="Shape 2692"/>
          <p:cNvSpPr/>
          <p:nvPr/>
        </p:nvSpPr>
        <p:spPr>
          <a:xfrm>
            <a:off x="301446" y="1590253"/>
            <a:ext cx="6795139" cy="3565078"/>
          </a:xfrm>
          <a:prstGeom prst="rect">
            <a:avLst/>
          </a:prstGeom>
          <a:noFill/>
          <a:ln>
            <a:noFill/>
          </a:ln>
        </p:spPr>
        <p:txBody>
          <a:bodyPr anchorCtr="0" anchor="t" bIns="45700" lIns="91425" rIns="91425" tIns="45700">
            <a:noAutofit/>
          </a:bodyPr>
          <a:lstStyle/>
          <a:p>
            <a:pPr indent="0" lvl="0" marL="0" marR="0" rtl="0" algn="l">
              <a:spcBef>
                <a:spcPts val="0"/>
              </a:spcBef>
              <a:buClr>
                <a:schemeClr val="accent2"/>
              </a:buClr>
              <a:buSzPct val="25000"/>
              <a:buFont typeface="Arial"/>
              <a:buNone/>
            </a:pPr>
            <a:r>
              <a:rPr b="0" baseline="0" i="0" lang="en-US" sz="1800" u="none" cap="none" strike="noStrike">
                <a:solidFill>
                  <a:schemeClr val="accent2"/>
                </a:solidFill>
                <a:latin typeface="Arial"/>
                <a:ea typeface="Arial"/>
                <a:cs typeface="Arial"/>
                <a:sym typeface="Arial"/>
              </a:rPr>
              <a:t>A pre formatted text box will appear in the proper place at the bottom left of the page. Use this text box for sourcing material.   </a:t>
            </a:r>
          </a:p>
          <a:p>
            <a:pPr indent="-4763" lvl="0" marL="233363" marR="0" rtl="0" algn="l">
              <a:spcBef>
                <a:spcPts val="700"/>
              </a:spcBef>
              <a:buSzPct val="25000"/>
              <a:buNone/>
            </a:pPr>
            <a:r>
              <a:rPr b="1" baseline="0" i="0" lang="en-US" sz="1400" u="none" cap="none" strike="noStrike">
                <a:solidFill>
                  <a:schemeClr val="accent2"/>
                </a:solidFill>
                <a:latin typeface="Arial"/>
                <a:ea typeface="Arial"/>
                <a:cs typeface="Arial"/>
                <a:sym typeface="Arial"/>
              </a:rPr>
              <a:t>Mac 2008 and 2011:  </a:t>
            </a:r>
            <a:r>
              <a:rPr b="0" baseline="0" i="0" lang="en-US" sz="1400" u="none" cap="none" strike="noStrike">
                <a:solidFill>
                  <a:schemeClr val="accent2"/>
                </a:solidFill>
                <a:latin typeface="Arial"/>
                <a:ea typeface="Arial"/>
                <a:cs typeface="Arial"/>
                <a:sym typeface="Arial"/>
              </a:rPr>
              <a:t>View &gt; Header &amp; Footer &gt; Check Mark Footer &gt; Apply</a:t>
            </a:r>
          </a:p>
          <a:p>
            <a:pPr indent="-4763" lvl="0" marL="233363" marR="0" rtl="0" algn="l">
              <a:spcBef>
                <a:spcPts val="700"/>
              </a:spcBef>
              <a:buSzPct val="25000"/>
              <a:buNone/>
            </a:pPr>
            <a:r>
              <a:rPr b="1" baseline="0" i="0" lang="en-US" sz="1400" u="none" cap="none" strike="noStrike">
                <a:solidFill>
                  <a:schemeClr val="accent2"/>
                </a:solidFill>
                <a:latin typeface="Arial"/>
                <a:ea typeface="Arial"/>
                <a:cs typeface="Arial"/>
                <a:sym typeface="Arial"/>
              </a:rPr>
              <a:t>PC 2007 </a:t>
            </a:r>
            <a:r>
              <a:rPr b="0" baseline="0" i="0" lang="en-US" sz="1400" u="none" cap="none" strike="noStrike">
                <a:solidFill>
                  <a:schemeClr val="accent2"/>
                </a:solidFill>
                <a:latin typeface="Arial"/>
                <a:ea typeface="Arial"/>
                <a:cs typeface="Arial"/>
                <a:sym typeface="Arial"/>
              </a:rPr>
              <a:t>and </a:t>
            </a:r>
            <a:r>
              <a:rPr b="1" baseline="0" i="0" lang="en-US" sz="1400" u="none" cap="none" strike="noStrike">
                <a:solidFill>
                  <a:schemeClr val="accent2"/>
                </a:solidFill>
                <a:latin typeface="Arial"/>
                <a:ea typeface="Arial"/>
                <a:cs typeface="Arial"/>
                <a:sym typeface="Arial"/>
              </a:rPr>
              <a:t>PC 2011</a:t>
            </a:r>
            <a:r>
              <a:rPr b="0" baseline="0" i="0" lang="en-US" sz="1400" u="none" cap="none" strike="noStrike">
                <a:solidFill>
                  <a:schemeClr val="accent2"/>
                </a:solidFill>
                <a:latin typeface="Arial"/>
                <a:ea typeface="Arial"/>
                <a:cs typeface="Arial"/>
                <a:sym typeface="Arial"/>
              </a:rPr>
              <a:t>:  Insert &gt; Header &amp; Footer &gt; Check Mark Footer &gt; Apply</a:t>
            </a:r>
            <a:br>
              <a:rPr b="0" baseline="0" i="0" lang="en-US" sz="1400" u="none" cap="none" strike="noStrike">
                <a:solidFill>
                  <a:schemeClr val="accent2"/>
                </a:solidFill>
                <a:latin typeface="Arial"/>
                <a:ea typeface="Arial"/>
                <a:cs typeface="Arial"/>
                <a:sym typeface="Arial"/>
              </a:rPr>
            </a:br>
          </a:p>
          <a:p>
            <a:pPr indent="0" lvl="1" marL="0" marR="0" rtl="0" algn="l">
              <a:spcBef>
                <a:spcPts val="0"/>
              </a:spcBef>
              <a:buClr>
                <a:schemeClr val="dk1"/>
              </a:buClr>
              <a:buFont typeface="Arial"/>
              <a:buNone/>
            </a:pPr>
            <a:r>
              <a:t/>
            </a:r>
            <a:endParaRPr b="1" baseline="0" i="0" sz="2400" u="none" cap="none" strike="noStrike">
              <a:solidFill>
                <a:srgbClr val="00A1E0"/>
              </a:solidFill>
              <a:latin typeface="Arial"/>
              <a:ea typeface="Arial"/>
              <a:cs typeface="Arial"/>
              <a:sym typeface="Arial"/>
            </a:endParaRPr>
          </a:p>
          <a:p>
            <a:pPr indent="0" lvl="1" marL="0" marR="0" rtl="0" algn="l">
              <a:spcBef>
                <a:spcPts val="0"/>
              </a:spcBef>
              <a:buClr>
                <a:srgbClr val="00A1E0"/>
              </a:buClr>
              <a:buSzPct val="25000"/>
              <a:buFont typeface="Arial"/>
              <a:buNone/>
            </a:pPr>
            <a:r>
              <a:rPr b="1" baseline="0" i="0" lang="en-US" sz="2000" u="none" cap="none" strike="noStrike">
                <a:solidFill>
                  <a:srgbClr val="00A1E0"/>
                </a:solidFill>
                <a:latin typeface="Arial"/>
                <a:ea typeface="Arial"/>
                <a:cs typeface="Arial"/>
                <a:sym typeface="Arial"/>
              </a:rPr>
              <a:t>NOTE: Do not apply to all.  </a:t>
            </a:r>
            <a:r>
              <a:rPr b="0" baseline="0" i="0" lang="en-US" sz="2000" u="none" cap="none" strike="noStrike">
                <a:solidFill>
                  <a:schemeClr val="accent2"/>
                </a:solidFill>
                <a:latin typeface="Arial"/>
                <a:ea typeface="Arial"/>
                <a:cs typeface="Arial"/>
                <a:sym typeface="Arial"/>
              </a:rPr>
              <a:t>Only </a:t>
            </a:r>
            <a:r>
              <a:rPr b="1" baseline="0" i="0" lang="en-US" sz="2000" u="none" cap="none" strike="noStrike">
                <a:solidFill>
                  <a:schemeClr val="accent2"/>
                </a:solidFill>
                <a:latin typeface="Arial"/>
                <a:ea typeface="Arial"/>
                <a:cs typeface="Arial"/>
                <a:sym typeface="Arial"/>
              </a:rPr>
              <a:t>Apply</a:t>
            </a:r>
            <a:r>
              <a:rPr b="0" baseline="0" i="0" lang="en-US" sz="2000" u="none" cap="none" strike="noStrike">
                <a:solidFill>
                  <a:schemeClr val="accent2"/>
                </a:solidFill>
                <a:latin typeface="Arial"/>
                <a:ea typeface="Arial"/>
                <a:cs typeface="Arial"/>
                <a:sym typeface="Arial"/>
              </a:rPr>
              <a:t> a footnote on the page you are working on or you will potentially replace all footnotes throughout the deck with the one you are Applying to All with.  </a:t>
            </a:r>
          </a:p>
        </p:txBody>
      </p:sp>
      <p:sp>
        <p:nvSpPr>
          <p:cNvPr id="2693" name="Shape 2693"/>
          <p:cNvSpPr txBox="1"/>
          <p:nvPr>
            <p:ph idx="11" type="ftr"/>
          </p:nvPr>
        </p:nvSpPr>
        <p:spPr>
          <a:xfrm>
            <a:off x="333728" y="6270900"/>
            <a:ext cx="10736917" cy="428382"/>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b="0" baseline="0" i="0" sz="1000" u="none" cap="none" strike="noStrike">
              <a:solidFill>
                <a:srgbClr val="959595"/>
              </a:solidFill>
              <a:latin typeface="Arial"/>
              <a:ea typeface="Arial"/>
              <a:cs typeface="Arial"/>
              <a:sym typeface="Arial"/>
            </a:endParaRPr>
          </a:p>
        </p:txBody>
      </p:sp>
    </p:spTree>
  </p:cSld>
  <p:clrMapOvr>
    <a:masterClrMapping/>
  </p:clrMapOvr>
  <p:transition spd="med">
    <p:fade/>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7" name="Shape 2697"/>
        <p:cNvGrpSpPr/>
        <p:nvPr/>
      </p:nvGrpSpPr>
      <p:grpSpPr>
        <a:xfrm>
          <a:off x="0" y="0"/>
          <a:ext cx="0" cy="0"/>
          <a:chOff x="0" y="0"/>
          <a:chExt cx="0" cy="0"/>
        </a:xfrm>
      </p:grpSpPr>
      <p:sp>
        <p:nvSpPr>
          <p:cNvPr id="2698" name="Shape 2698"/>
          <p:cNvSpPr txBox="1"/>
          <p:nvPr>
            <p:ph idx="1" type="body"/>
          </p:nvPr>
        </p:nvSpPr>
        <p:spPr>
          <a:xfrm>
            <a:off x="338329" y="1599479"/>
            <a:ext cx="5564156"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PowerPoint For Mac 2011</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Open the PowerPoint file.</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on the Theme tab.</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“Save Theme”.</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Save.</a:t>
            </a:r>
          </a:p>
          <a:p>
            <a:pPr indent="-142875" lvl="1" marL="231775" marR="0" rtl="0" algn="l">
              <a:lnSpc>
                <a:spcPct val="100000"/>
              </a:lnSpc>
              <a:spcBef>
                <a:spcPts val="1200"/>
              </a:spcBef>
              <a:spcAft>
                <a:spcPts val="0"/>
              </a:spcAft>
              <a:buClr>
                <a:srgbClr val="BFBFBF"/>
              </a:buClr>
              <a:buFont typeface="Arial"/>
              <a:buNone/>
            </a:pPr>
            <a:r>
              <a:t/>
            </a:r>
            <a:endParaRPr b="0" baseline="0" i="0" sz="1400" u="none" cap="none" strike="noStrike">
              <a:solidFill>
                <a:srgbClr val="7C868D"/>
              </a:solidFill>
              <a:latin typeface="Arial"/>
              <a:ea typeface="Arial"/>
              <a:cs typeface="Arial"/>
              <a:sym typeface="Arial"/>
            </a:endParaRPr>
          </a:p>
          <a:p>
            <a:pPr indent="-142875" lvl="1" marL="231775" marR="0" rtl="0" algn="l">
              <a:lnSpc>
                <a:spcPct val="100000"/>
              </a:lnSpc>
              <a:spcBef>
                <a:spcPts val="1200"/>
              </a:spcBef>
              <a:spcAft>
                <a:spcPts val="0"/>
              </a:spcAft>
              <a:buClr>
                <a:srgbClr val="BFBFBF"/>
              </a:buClr>
              <a:buFont typeface="Arial"/>
              <a:buNone/>
            </a:pPr>
            <a:r>
              <a:t/>
            </a:r>
            <a:endParaRPr b="0" baseline="0" i="0" sz="1400" u="none" cap="none" strike="noStrike">
              <a:solidFill>
                <a:srgbClr val="7C868D"/>
              </a:solidFill>
              <a:latin typeface="Arial"/>
              <a:ea typeface="Arial"/>
              <a:cs typeface="Arial"/>
              <a:sym typeface="Arial"/>
            </a:endParaRPr>
          </a:p>
          <a:p>
            <a:pPr indent="-142875" lvl="1" marL="231775" marR="0" rtl="0" algn="l">
              <a:lnSpc>
                <a:spcPct val="100000"/>
              </a:lnSpc>
              <a:spcBef>
                <a:spcPts val="1200"/>
              </a:spcBef>
              <a:spcAft>
                <a:spcPts val="0"/>
              </a:spcAft>
              <a:buClr>
                <a:srgbClr val="BFBFBF"/>
              </a:buClr>
              <a:buFont typeface="Arial"/>
              <a:buNone/>
            </a:pPr>
            <a:r>
              <a:t/>
            </a:r>
            <a:endParaRPr b="0" baseline="0" i="0" sz="1400" u="none" cap="none" strike="noStrike">
              <a:solidFill>
                <a:srgbClr val="7C868D"/>
              </a:solidFill>
              <a:latin typeface="Arial"/>
              <a:ea typeface="Arial"/>
              <a:cs typeface="Arial"/>
              <a:sym typeface="Arial"/>
            </a:endParaRPr>
          </a:p>
          <a:p>
            <a:pPr indent="-142875" lvl="1" marL="231775" marR="0" rtl="0" algn="l">
              <a:lnSpc>
                <a:spcPct val="100000"/>
              </a:lnSpc>
              <a:spcBef>
                <a:spcPts val="1200"/>
              </a:spcBef>
              <a:spcAft>
                <a:spcPts val="600"/>
              </a:spcAft>
              <a:buClr>
                <a:srgbClr val="BFBFBF"/>
              </a:buClr>
              <a:buFont typeface="Arial"/>
              <a:buNone/>
            </a:pPr>
            <a:r>
              <a:t/>
            </a:r>
            <a:endParaRPr b="0" baseline="0" i="0" sz="1400" u="none" cap="none" strike="noStrike">
              <a:solidFill>
                <a:srgbClr val="7C868D"/>
              </a:solidFill>
              <a:latin typeface="Arial"/>
              <a:ea typeface="Arial"/>
              <a:cs typeface="Arial"/>
              <a:sym typeface="Arial"/>
            </a:endParaRPr>
          </a:p>
        </p:txBody>
      </p:sp>
      <p:sp>
        <p:nvSpPr>
          <p:cNvPr id="2699" name="Shape 2699"/>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Installing the Theme on a Mac</a:t>
            </a:r>
          </a:p>
        </p:txBody>
      </p:sp>
      <p:pic>
        <p:nvPicPr>
          <p:cNvPr id="2700" name="Shape 2700"/>
          <p:cNvPicPr preferRelativeResize="0"/>
          <p:nvPr/>
        </p:nvPicPr>
        <p:blipFill rotWithShape="1">
          <a:blip r:embed="rId3">
            <a:alphaModFix/>
          </a:blip>
          <a:srcRect b="0" l="187" r="560" t="745"/>
          <a:stretch/>
        </p:blipFill>
        <p:spPr>
          <a:xfrm>
            <a:off x="6168603" y="1573816"/>
            <a:ext cx="5142232" cy="3720325"/>
          </a:xfrm>
          <a:prstGeom prst="rect">
            <a:avLst/>
          </a:prstGeom>
          <a:noFill/>
          <a:ln cap="flat" cmpd="sng" w="12700">
            <a:solidFill>
              <a:schemeClr val="accent2"/>
            </a:solidFill>
            <a:prstDash val="solid"/>
            <a:round/>
            <a:headEnd len="med" w="med" type="none"/>
            <a:tailEnd len="med" w="med" type="none"/>
          </a:ln>
        </p:spPr>
      </p:pic>
      <p:sp>
        <p:nvSpPr>
          <p:cNvPr id="2701" name="Shape 2701"/>
          <p:cNvSpPr/>
          <p:nvPr/>
        </p:nvSpPr>
        <p:spPr>
          <a:xfrm>
            <a:off x="9980021" y="1456429"/>
            <a:ext cx="1365068" cy="500306"/>
          </a:xfrm>
          <a:prstGeom prst="rect">
            <a:avLst/>
          </a:prstGeom>
          <a:solidFill>
            <a:schemeClr val="accent4"/>
          </a:solid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lt1"/>
                </a:solidFill>
                <a:latin typeface="Arial"/>
                <a:ea typeface="Arial"/>
                <a:cs typeface="Arial"/>
                <a:sym typeface="Arial"/>
              </a:rPr>
              <a:t>PowerPoint </a:t>
            </a:r>
            <a:br>
              <a:rPr b="0" baseline="0" i="0" lang="en-US" sz="1400" u="none" cap="none" strike="noStrike">
                <a:solidFill>
                  <a:schemeClr val="lt1"/>
                </a:solidFill>
                <a:latin typeface="Arial"/>
                <a:ea typeface="Arial"/>
                <a:cs typeface="Arial"/>
                <a:sym typeface="Arial"/>
              </a:rPr>
            </a:br>
            <a:r>
              <a:rPr b="0" baseline="0" i="0" lang="en-US" sz="1400" u="none" cap="none" strike="noStrike">
                <a:solidFill>
                  <a:schemeClr val="lt1"/>
                </a:solidFill>
                <a:latin typeface="Arial"/>
                <a:ea typeface="Arial"/>
                <a:cs typeface="Arial"/>
                <a:sym typeface="Arial"/>
              </a:rPr>
              <a:t>for Mac 2011</a:t>
            </a:r>
          </a:p>
        </p:txBody>
      </p:sp>
      <p:sp>
        <p:nvSpPr>
          <p:cNvPr id="2702" name="Shape 2702"/>
          <p:cNvSpPr txBox="1"/>
          <p:nvPr/>
        </p:nvSpPr>
        <p:spPr>
          <a:xfrm>
            <a:off x="7801077" y="1683240"/>
            <a:ext cx="671979" cy="215443"/>
          </a:xfrm>
          <a:prstGeom prst="rect">
            <a:avLst/>
          </a:prstGeom>
          <a:noFill/>
          <a:ln>
            <a:noFill/>
          </a:ln>
        </p:spPr>
        <p:txBody>
          <a:bodyPr anchorCtr="0" anchor="t" bIns="45700" lIns="91425" rIns="91425" tIns="45700">
            <a:noAutofit/>
          </a:bodyPr>
          <a:lstStyle/>
          <a:p>
            <a:pPr indent="0" lvl="1" marL="0" marR="0" rtl="0" algn="l">
              <a:spcBef>
                <a:spcPts val="0"/>
              </a:spcBef>
              <a:buSzPct val="25000"/>
              <a:buNone/>
            </a:pPr>
            <a:r>
              <a:rPr b="0" baseline="0" i="0" lang="en-US" sz="800" u="none" cap="none" strike="noStrike">
                <a:solidFill>
                  <a:schemeClr val="accent1"/>
                </a:solidFill>
                <a:latin typeface="Arial"/>
                <a:ea typeface="Arial"/>
                <a:cs typeface="Arial"/>
                <a:sym typeface="Arial"/>
              </a:rPr>
              <a:t>Salesforce</a:t>
            </a:r>
          </a:p>
        </p:txBody>
      </p:sp>
    </p:spTree>
  </p:cSld>
  <p:clrMapOvr>
    <a:masterClrMapping/>
  </p:clrMapOvr>
  <p:transition spd="med">
    <p:fade/>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6" name="Shape 2706"/>
        <p:cNvGrpSpPr/>
        <p:nvPr/>
      </p:nvGrpSpPr>
      <p:grpSpPr>
        <a:xfrm>
          <a:off x="0" y="0"/>
          <a:ext cx="0" cy="0"/>
          <a:chOff x="0" y="0"/>
          <a:chExt cx="0" cy="0"/>
        </a:xfrm>
      </p:grpSpPr>
      <p:sp>
        <p:nvSpPr>
          <p:cNvPr id="2707" name="Shape 2707"/>
          <p:cNvSpPr txBox="1"/>
          <p:nvPr>
            <p:ph idx="1" type="body"/>
          </p:nvPr>
        </p:nvSpPr>
        <p:spPr>
          <a:xfrm>
            <a:off x="338329" y="1599479"/>
            <a:ext cx="5564156" cy="4351338"/>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PowerPoint 2010</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Open PowerPoint.</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File, New, My Templates.</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Select the template from the list and choose Ok.</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Choose Window button, Save As, rename your presentation and </a:t>
            </a:r>
            <a:br>
              <a:rPr b="0" baseline="0" i="0" lang="en-US" sz="1400" u="none" cap="none" strike="noStrike">
                <a:solidFill>
                  <a:srgbClr val="7C868D"/>
                </a:solidFill>
                <a:latin typeface="Arial"/>
                <a:ea typeface="Arial"/>
                <a:cs typeface="Arial"/>
                <a:sym typeface="Arial"/>
              </a:rPr>
            </a:br>
            <a:r>
              <a:rPr b="0" baseline="0" i="0" lang="en-US" sz="1400" u="none" cap="none" strike="noStrike">
                <a:solidFill>
                  <a:srgbClr val="7C868D"/>
                </a:solidFill>
                <a:latin typeface="Arial"/>
                <a:ea typeface="Arial"/>
                <a:cs typeface="Arial"/>
                <a:sym typeface="Arial"/>
              </a:rPr>
              <a:t>edit as needed.</a:t>
            </a:r>
          </a:p>
          <a:p>
            <a:pPr indent="0" lvl="0" marL="0" marR="0" rtl="0" algn="l">
              <a:lnSpc>
                <a:spcPct val="100000"/>
              </a:lnSpc>
              <a:spcBef>
                <a:spcPts val="1200"/>
              </a:spcBef>
              <a:spcAft>
                <a:spcPts val="0"/>
              </a:spcAft>
              <a:buClr>
                <a:srgbClr val="7F7F7F"/>
              </a:buClr>
              <a:buSzPct val="100000"/>
              <a:buFont typeface="Arial"/>
              <a:buChar char="​"/>
            </a:pPr>
            <a:r>
              <a:rPr b="0" baseline="0" i="0" lang="en-US" sz="1800" u="none" cap="none" strike="noStrike">
                <a:solidFill>
                  <a:srgbClr val="7C868D"/>
                </a:solidFill>
                <a:latin typeface="Arial"/>
                <a:ea typeface="Arial"/>
                <a:cs typeface="Arial"/>
                <a:sym typeface="Arial"/>
              </a:rPr>
              <a:t>PowerPoint 2013</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Choose File, New.</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Personal.</a:t>
            </a:r>
          </a:p>
          <a:p>
            <a:pPr indent="-231775" lvl="1" marL="231775" marR="0" rtl="0" algn="l">
              <a:lnSpc>
                <a:spcPct val="100000"/>
              </a:lnSpc>
              <a:spcBef>
                <a:spcPts val="1200"/>
              </a:spcBef>
              <a:spcAft>
                <a:spcPts val="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on the template.</a:t>
            </a:r>
          </a:p>
          <a:p>
            <a:pPr indent="-231775" lvl="1" marL="231775" marR="0" rtl="0" algn="l">
              <a:lnSpc>
                <a:spcPct val="100000"/>
              </a:lnSpc>
              <a:spcBef>
                <a:spcPts val="1200"/>
              </a:spcBef>
              <a:spcAft>
                <a:spcPts val="600"/>
              </a:spcAft>
              <a:buClr>
                <a:srgbClr val="BFBFBF"/>
              </a:buClr>
              <a:buSzPct val="100000"/>
              <a:buFont typeface="Arial"/>
              <a:buChar char="•"/>
            </a:pPr>
            <a:r>
              <a:rPr b="0" baseline="0" i="0" lang="en-US" sz="1400" u="none" cap="none" strike="noStrike">
                <a:solidFill>
                  <a:srgbClr val="7C868D"/>
                </a:solidFill>
                <a:latin typeface="Arial"/>
                <a:ea typeface="Arial"/>
                <a:cs typeface="Arial"/>
                <a:sym typeface="Arial"/>
              </a:rPr>
              <a:t>Click the Create button.</a:t>
            </a:r>
          </a:p>
        </p:txBody>
      </p:sp>
      <p:sp>
        <p:nvSpPr>
          <p:cNvPr id="2708" name="Shape 2708"/>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Starting a New File</a:t>
            </a:r>
          </a:p>
        </p:txBody>
      </p:sp>
      <p:pic>
        <p:nvPicPr>
          <p:cNvPr id="2709" name="Shape 2709"/>
          <p:cNvPicPr preferRelativeResize="0"/>
          <p:nvPr/>
        </p:nvPicPr>
        <p:blipFill rotWithShape="1">
          <a:blip r:embed="rId3">
            <a:alphaModFix/>
          </a:blip>
          <a:srcRect b="0" l="0" r="0" t="0"/>
          <a:stretch/>
        </p:blipFill>
        <p:spPr>
          <a:xfrm>
            <a:off x="6153637" y="1563625"/>
            <a:ext cx="5393929" cy="3896682"/>
          </a:xfrm>
          <a:prstGeom prst="rect">
            <a:avLst/>
          </a:prstGeom>
          <a:noFill/>
          <a:ln cap="flat" cmpd="sng" w="12700">
            <a:solidFill>
              <a:schemeClr val="accent2"/>
            </a:solidFill>
            <a:prstDash val="solid"/>
            <a:round/>
            <a:headEnd len="med" w="med" type="none"/>
            <a:tailEnd len="med" w="med" type="none"/>
          </a:ln>
        </p:spPr>
      </p:pic>
      <p:sp>
        <p:nvSpPr>
          <p:cNvPr id="2710" name="Shape 2710"/>
          <p:cNvSpPr/>
          <p:nvPr/>
        </p:nvSpPr>
        <p:spPr>
          <a:xfrm>
            <a:off x="9980021" y="1456429"/>
            <a:ext cx="1365068" cy="500306"/>
          </a:xfrm>
          <a:prstGeom prst="rect">
            <a:avLst/>
          </a:prstGeom>
          <a:solidFill>
            <a:schemeClr val="accent5"/>
          </a:solidFill>
          <a:ln>
            <a:noFill/>
          </a:ln>
        </p:spPr>
        <p:txBody>
          <a:bodyPr anchorCtr="0" anchor="t" bIns="45700" lIns="91425" rIns="91425" tIns="45700">
            <a:noAutofit/>
          </a:bodyPr>
          <a:lstStyle/>
          <a:p>
            <a:pPr indent="0" lvl="0" marL="0" marR="0" rtl="0" algn="ctr">
              <a:spcBef>
                <a:spcPts val="0"/>
              </a:spcBef>
              <a:buSzPct val="25000"/>
              <a:buNone/>
            </a:pPr>
            <a:r>
              <a:rPr b="0" baseline="0" i="0" lang="en-US" sz="1400" u="none" cap="none" strike="noStrike">
                <a:solidFill>
                  <a:schemeClr val="lt1"/>
                </a:solidFill>
                <a:latin typeface="Arial"/>
                <a:ea typeface="Arial"/>
                <a:cs typeface="Arial"/>
                <a:sym typeface="Arial"/>
              </a:rPr>
              <a:t>PowerPoint 2013</a:t>
            </a:r>
          </a:p>
        </p:txBody>
      </p:sp>
      <p:sp>
        <p:nvSpPr>
          <p:cNvPr id="2711" name="Shape 2711"/>
          <p:cNvSpPr/>
          <p:nvPr/>
        </p:nvSpPr>
        <p:spPr>
          <a:xfrm>
            <a:off x="7648432" y="2925538"/>
            <a:ext cx="543068" cy="247649"/>
          </a:xfrm>
          <a:prstGeom prst="rect">
            <a:avLst/>
          </a:prstGeom>
          <a:noFill/>
          <a:ln cap="flat" cmpd="sng" w="381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12" name="Shape 2712"/>
          <p:cNvSpPr/>
          <p:nvPr/>
        </p:nvSpPr>
        <p:spPr>
          <a:xfrm>
            <a:off x="6039967" y="2220688"/>
            <a:ext cx="999007" cy="247649"/>
          </a:xfrm>
          <a:prstGeom prst="rect">
            <a:avLst/>
          </a:prstGeom>
          <a:noFill/>
          <a:ln cap="flat" cmpd="sng" w="381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lesforce 2015 - 16x9 in Salesforce Sans Font">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lesforce Foundation PowerPoint Template">
  <a:themeElements>
    <a:clrScheme name="SalesForce 201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